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Lst>
  <p:notesMasterIdLst>
    <p:notesMasterId r:id="rId24"/>
  </p:notesMasterIdLst>
  <p:handoutMasterIdLst>
    <p:handoutMasterId r:id="rId25"/>
  </p:handoutMasterIdLst>
  <p:sldIdLst>
    <p:sldId id="383" r:id="rId7"/>
    <p:sldId id="278" r:id="rId8"/>
    <p:sldId id="259" r:id="rId9"/>
    <p:sldId id="382" r:id="rId10"/>
    <p:sldId id="315" r:id="rId11"/>
    <p:sldId id="279" r:id="rId12"/>
    <p:sldId id="297" r:id="rId13"/>
    <p:sldId id="298" r:id="rId14"/>
    <p:sldId id="341" r:id="rId15"/>
    <p:sldId id="317" r:id="rId16"/>
    <p:sldId id="318" r:id="rId17"/>
    <p:sldId id="319" r:id="rId18"/>
    <p:sldId id="342" r:id="rId19"/>
    <p:sldId id="320" r:id="rId20"/>
    <p:sldId id="262" r:id="rId21"/>
    <p:sldId id="352" r:id="rId22"/>
    <p:sldId id="277" r:id="rId23"/>
  </p:sldIdLst>
  <p:sldSz cx="12192000" cy="6858000"/>
  <p:notesSz cx="6858000" cy="9144000"/>
  <p:custDataLst>
    <p:tags r:id="rId26"/>
  </p:custDataLst>
  <p:defaultTextStyle>
    <a:defPPr>
      <a:defRPr lang="zh-CN"/>
    </a:defPPr>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073" userDrawn="1">
          <p15:clr>
            <a:srgbClr val="A4A3A4"/>
          </p15:clr>
        </p15:guide>
        <p15:guide id="2" pos="38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B46F4-CC81-4D46-BD92-238EAE3EAB5F}" v="4" dt="2023-10-26T09:40:24.042"/>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8" d="100"/>
          <a:sy n="108" d="100"/>
        </p:scale>
        <p:origin x="678" y="114"/>
      </p:cViewPr>
      <p:guideLst>
        <p:guide orient="horz" pos="2073"/>
        <p:guide pos="38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g LIU" userId="237a5aba-2531-4266-9aab-f1a19c793df5" providerId="ADAL" clId="{908B46F4-CC81-4D46-BD92-238EAE3EAB5F}"/>
    <pc:docChg chg="undo custSel addSld delSld modSld">
      <pc:chgData name="Yang LIU" userId="237a5aba-2531-4266-9aab-f1a19c793df5" providerId="ADAL" clId="{908B46F4-CC81-4D46-BD92-238EAE3EAB5F}" dt="2023-10-26T09:40:25.625" v="31" actId="47"/>
      <pc:docMkLst>
        <pc:docMk/>
      </pc:docMkLst>
      <pc:sldChg chg="addSp delSp modSp del mod">
        <pc:chgData name="Yang LIU" userId="237a5aba-2531-4266-9aab-f1a19c793df5" providerId="ADAL" clId="{908B46F4-CC81-4D46-BD92-238EAE3EAB5F}" dt="2023-10-26T09:40:25.625" v="31" actId="47"/>
        <pc:sldMkLst>
          <pc:docMk/>
          <pc:sldMk cId="0" sldId="257"/>
        </pc:sldMkLst>
        <pc:picChg chg="add del">
          <ac:chgData name="Yang LIU" userId="237a5aba-2531-4266-9aab-f1a19c793df5" providerId="ADAL" clId="{908B46F4-CC81-4D46-BD92-238EAE3EAB5F}" dt="2023-10-26T09:37:00.307" v="6"/>
          <ac:picMkLst>
            <pc:docMk/>
            <pc:sldMk cId="0" sldId="257"/>
            <ac:picMk id="5" creationId="{57A2E8CF-E900-1890-1508-4140FC6E1734}"/>
          </ac:picMkLst>
        </pc:picChg>
        <pc:picChg chg="add mod modCrop">
          <ac:chgData name="Yang LIU" userId="237a5aba-2531-4266-9aab-f1a19c793df5" providerId="ADAL" clId="{908B46F4-CC81-4D46-BD92-238EAE3EAB5F}" dt="2023-10-26T09:39:42.236" v="29" actId="1035"/>
          <ac:picMkLst>
            <pc:docMk/>
            <pc:sldMk cId="0" sldId="257"/>
            <ac:picMk id="6" creationId="{7B24CEB3-E388-B41B-58E0-66B9665B2251}"/>
          </ac:picMkLst>
        </pc:picChg>
      </pc:sldChg>
      <pc:sldChg chg="modSp mod">
        <pc:chgData name="Yang LIU" userId="237a5aba-2531-4266-9aab-f1a19c793df5" providerId="ADAL" clId="{908B46F4-CC81-4D46-BD92-238EAE3EAB5F}" dt="2023-10-26T09:37:00.337" v="7" actId="27636"/>
        <pc:sldMkLst>
          <pc:docMk/>
          <pc:sldMk cId="0" sldId="317"/>
        </pc:sldMkLst>
        <pc:spChg chg="mod">
          <ac:chgData name="Yang LIU" userId="237a5aba-2531-4266-9aab-f1a19c793df5" providerId="ADAL" clId="{908B46F4-CC81-4D46-BD92-238EAE3EAB5F}" dt="2023-10-26T09:37:00.337" v="7" actId="27636"/>
          <ac:spMkLst>
            <pc:docMk/>
            <pc:sldMk cId="0" sldId="317"/>
            <ac:spMk id="2" creationId="{00000000-0000-0000-0000-000000000000}"/>
          </ac:spMkLst>
        </pc:spChg>
      </pc:sldChg>
      <pc:sldChg chg="modSp mod">
        <pc:chgData name="Yang LIU" userId="237a5aba-2531-4266-9aab-f1a19c793df5" providerId="ADAL" clId="{908B46F4-CC81-4D46-BD92-238EAE3EAB5F}" dt="2023-10-26T09:37:00.340" v="8" actId="27636"/>
        <pc:sldMkLst>
          <pc:docMk/>
          <pc:sldMk cId="0" sldId="318"/>
        </pc:sldMkLst>
        <pc:spChg chg="mod">
          <ac:chgData name="Yang LIU" userId="237a5aba-2531-4266-9aab-f1a19c793df5" providerId="ADAL" clId="{908B46F4-CC81-4D46-BD92-238EAE3EAB5F}" dt="2023-10-26T09:37:00.340" v="8" actId="27636"/>
          <ac:spMkLst>
            <pc:docMk/>
            <pc:sldMk cId="0" sldId="318"/>
            <ac:spMk id="8" creationId="{00000000-0000-0000-0000-000000000000}"/>
          </ac:spMkLst>
        </pc:spChg>
      </pc:sldChg>
      <pc:sldChg chg="modSp mod">
        <pc:chgData name="Yang LIU" userId="237a5aba-2531-4266-9aab-f1a19c793df5" providerId="ADAL" clId="{908B46F4-CC81-4D46-BD92-238EAE3EAB5F}" dt="2023-10-26T09:37:00.342" v="9" actId="27636"/>
        <pc:sldMkLst>
          <pc:docMk/>
          <pc:sldMk cId="0" sldId="319"/>
        </pc:sldMkLst>
        <pc:spChg chg="mod">
          <ac:chgData name="Yang LIU" userId="237a5aba-2531-4266-9aab-f1a19c793df5" providerId="ADAL" clId="{908B46F4-CC81-4D46-BD92-238EAE3EAB5F}" dt="2023-10-26T09:37:00.342" v="9" actId="27636"/>
          <ac:spMkLst>
            <pc:docMk/>
            <pc:sldMk cId="0" sldId="319"/>
            <ac:spMk id="2" creationId="{00000000-0000-0000-0000-000000000000}"/>
          </ac:spMkLst>
        </pc:spChg>
      </pc:sldChg>
      <pc:sldChg chg="modSp mod">
        <pc:chgData name="Yang LIU" userId="237a5aba-2531-4266-9aab-f1a19c793df5" providerId="ADAL" clId="{908B46F4-CC81-4D46-BD92-238EAE3EAB5F}" dt="2023-10-26T09:37:00.344" v="10" actId="27636"/>
        <pc:sldMkLst>
          <pc:docMk/>
          <pc:sldMk cId="0" sldId="342"/>
        </pc:sldMkLst>
        <pc:spChg chg="mod">
          <ac:chgData name="Yang LIU" userId="237a5aba-2531-4266-9aab-f1a19c793df5" providerId="ADAL" clId="{908B46F4-CC81-4D46-BD92-238EAE3EAB5F}" dt="2023-10-26T09:37:00.344" v="10" actId="27636"/>
          <ac:spMkLst>
            <pc:docMk/>
            <pc:sldMk cId="0" sldId="342"/>
            <ac:spMk id="2" creationId="{00000000-0000-0000-0000-000000000000}"/>
          </ac:spMkLst>
        </pc:spChg>
      </pc:sldChg>
      <pc:sldChg chg="add">
        <pc:chgData name="Yang LIU" userId="237a5aba-2531-4266-9aab-f1a19c793df5" providerId="ADAL" clId="{908B46F4-CC81-4D46-BD92-238EAE3EAB5F}" dt="2023-10-26T09:40:24.039" v="30"/>
        <pc:sldMkLst>
          <pc:docMk/>
          <pc:sldMk cId="1789327373" sldId="383"/>
        </pc:sldMkLst>
      </pc:sldChg>
    </pc:docChg>
  </pc:docChgLst>
  <pc:docChgLst>
    <pc:chgData name="Kellsi LIN" userId="S::kellsilin@hkpc.org::7f4814ee-4ca3-4569-90e6-a9922000c888" providerId="AD" clId="Web-{9036E2A1-FD26-9FEB-DF57-8E0D0BC9A5B1}"/>
    <pc:docChg chg="delSld modSld">
      <pc:chgData name="Kellsi LIN" userId="S::kellsilin@hkpc.org::7f4814ee-4ca3-4569-90e6-a9922000c888" providerId="AD" clId="Web-{9036E2A1-FD26-9FEB-DF57-8E0D0BC9A5B1}" dt="2023-10-24T06:37:35.312" v="21"/>
      <pc:docMkLst>
        <pc:docMk/>
      </pc:docMkLst>
      <pc:sldChg chg="delSp">
        <pc:chgData name="Kellsi LIN" userId="S::kellsilin@hkpc.org::7f4814ee-4ca3-4569-90e6-a9922000c888" providerId="AD" clId="Web-{9036E2A1-FD26-9FEB-DF57-8E0D0BC9A5B1}" dt="2023-10-24T06:35:15.166" v="2"/>
        <pc:sldMkLst>
          <pc:docMk/>
          <pc:sldMk cId="0" sldId="259"/>
        </pc:sldMkLst>
        <pc:picChg chg="del">
          <ac:chgData name="Kellsi LIN" userId="S::kellsilin@hkpc.org::7f4814ee-4ca3-4569-90e6-a9922000c888" providerId="AD" clId="Web-{9036E2A1-FD26-9FEB-DF57-8E0D0BC9A5B1}" dt="2023-10-24T06:35:15.166" v="2"/>
          <ac:picMkLst>
            <pc:docMk/>
            <pc:sldMk cId="0" sldId="259"/>
            <ac:picMk id="2" creationId="{00000000-0000-0000-0000-000000000000}"/>
          </ac:picMkLst>
        </pc:picChg>
      </pc:sldChg>
      <pc:sldChg chg="delSp">
        <pc:chgData name="Kellsi LIN" userId="S::kellsilin@hkpc.org::7f4814ee-4ca3-4569-90e6-a9922000c888" providerId="AD" clId="Web-{9036E2A1-FD26-9FEB-DF57-8E0D0BC9A5B1}" dt="2023-10-24T06:35:41.199" v="14"/>
        <pc:sldMkLst>
          <pc:docMk/>
          <pc:sldMk cId="0" sldId="262"/>
        </pc:sldMkLst>
        <pc:picChg chg="del">
          <ac:chgData name="Kellsi LIN" userId="S::kellsilin@hkpc.org::7f4814ee-4ca3-4569-90e6-a9922000c888" providerId="AD" clId="Web-{9036E2A1-FD26-9FEB-DF57-8E0D0BC9A5B1}" dt="2023-10-24T06:35:41.199" v="14"/>
          <ac:picMkLst>
            <pc:docMk/>
            <pc:sldMk cId="0" sldId="262"/>
            <ac:picMk id="18" creationId="{00000000-0000-0000-0000-000000000000}"/>
          </ac:picMkLst>
        </pc:picChg>
      </pc:sldChg>
      <pc:sldChg chg="delSp">
        <pc:chgData name="Kellsi LIN" userId="S::kellsilin@hkpc.org::7f4814ee-4ca3-4569-90e6-a9922000c888" providerId="AD" clId="Web-{9036E2A1-FD26-9FEB-DF57-8E0D0BC9A5B1}" dt="2023-10-24T06:35:12.323" v="1"/>
        <pc:sldMkLst>
          <pc:docMk/>
          <pc:sldMk cId="0" sldId="278"/>
        </pc:sldMkLst>
        <pc:spChg chg="del">
          <ac:chgData name="Kellsi LIN" userId="S::kellsilin@hkpc.org::7f4814ee-4ca3-4569-90e6-a9922000c888" providerId="AD" clId="Web-{9036E2A1-FD26-9FEB-DF57-8E0D0BC9A5B1}" dt="2023-10-24T06:35:04.338" v="0"/>
          <ac:spMkLst>
            <pc:docMk/>
            <pc:sldMk cId="0" sldId="278"/>
            <ac:spMk id="4" creationId="{00000000-0000-0000-0000-000000000000}"/>
          </ac:spMkLst>
        </pc:spChg>
        <pc:picChg chg="del">
          <ac:chgData name="Kellsi LIN" userId="S::kellsilin@hkpc.org::7f4814ee-4ca3-4569-90e6-a9922000c888" providerId="AD" clId="Web-{9036E2A1-FD26-9FEB-DF57-8E0D0BC9A5B1}" dt="2023-10-24T06:35:12.323" v="1"/>
          <ac:picMkLst>
            <pc:docMk/>
            <pc:sldMk cId="0" sldId="278"/>
            <ac:picMk id="6" creationId="{00000000-0000-0000-0000-000000000000}"/>
          </ac:picMkLst>
        </pc:picChg>
      </pc:sldChg>
      <pc:sldChg chg="delSp">
        <pc:chgData name="Kellsi LIN" userId="S::kellsilin@hkpc.org::7f4814ee-4ca3-4569-90e6-a9922000c888" providerId="AD" clId="Web-{9036E2A1-FD26-9FEB-DF57-8E0D0BC9A5B1}" dt="2023-10-24T06:35:22.542" v="5"/>
        <pc:sldMkLst>
          <pc:docMk/>
          <pc:sldMk cId="0" sldId="279"/>
        </pc:sldMkLst>
        <pc:picChg chg="del">
          <ac:chgData name="Kellsi LIN" userId="S::kellsilin@hkpc.org::7f4814ee-4ca3-4569-90e6-a9922000c888" providerId="AD" clId="Web-{9036E2A1-FD26-9FEB-DF57-8E0D0BC9A5B1}" dt="2023-10-24T06:35:22.542" v="5"/>
          <ac:picMkLst>
            <pc:docMk/>
            <pc:sldMk cId="0" sldId="279"/>
            <ac:picMk id="7" creationId="{00000000-0000-0000-0000-000000000000}"/>
          </ac:picMkLst>
        </pc:picChg>
      </pc:sldChg>
      <pc:sldChg chg="delSp">
        <pc:chgData name="Kellsi LIN" userId="S::kellsilin@hkpc.org::7f4814ee-4ca3-4569-90e6-a9922000c888" providerId="AD" clId="Web-{9036E2A1-FD26-9FEB-DF57-8E0D0BC9A5B1}" dt="2023-10-24T06:35:25.292" v="6"/>
        <pc:sldMkLst>
          <pc:docMk/>
          <pc:sldMk cId="0" sldId="297"/>
        </pc:sldMkLst>
        <pc:picChg chg="del">
          <ac:chgData name="Kellsi LIN" userId="S::kellsilin@hkpc.org::7f4814ee-4ca3-4569-90e6-a9922000c888" providerId="AD" clId="Web-{9036E2A1-FD26-9FEB-DF57-8E0D0BC9A5B1}" dt="2023-10-24T06:35:25.292" v="6"/>
          <ac:picMkLst>
            <pc:docMk/>
            <pc:sldMk cId="0" sldId="297"/>
            <ac:picMk id="8" creationId="{00000000-0000-0000-0000-000000000000}"/>
          </ac:picMkLst>
        </pc:picChg>
      </pc:sldChg>
      <pc:sldChg chg="delSp">
        <pc:chgData name="Kellsi LIN" userId="S::kellsilin@hkpc.org::7f4814ee-4ca3-4569-90e6-a9922000c888" providerId="AD" clId="Web-{9036E2A1-FD26-9FEB-DF57-8E0D0BC9A5B1}" dt="2023-10-24T06:35:26.917" v="7"/>
        <pc:sldMkLst>
          <pc:docMk/>
          <pc:sldMk cId="0" sldId="298"/>
        </pc:sldMkLst>
        <pc:picChg chg="del">
          <ac:chgData name="Kellsi LIN" userId="S::kellsilin@hkpc.org::7f4814ee-4ca3-4569-90e6-a9922000c888" providerId="AD" clId="Web-{9036E2A1-FD26-9FEB-DF57-8E0D0BC9A5B1}" dt="2023-10-24T06:35:26.917" v="7"/>
          <ac:picMkLst>
            <pc:docMk/>
            <pc:sldMk cId="0" sldId="298"/>
            <ac:picMk id="6" creationId="{00000000-0000-0000-0000-000000000000}"/>
          </ac:picMkLst>
        </pc:picChg>
      </pc:sldChg>
      <pc:sldChg chg="delSp">
        <pc:chgData name="Kellsi LIN" userId="S::kellsilin@hkpc.org::7f4814ee-4ca3-4569-90e6-a9922000c888" providerId="AD" clId="Web-{9036E2A1-FD26-9FEB-DF57-8E0D0BC9A5B1}" dt="2023-10-24T06:35:20.214" v="4"/>
        <pc:sldMkLst>
          <pc:docMk/>
          <pc:sldMk cId="0" sldId="315"/>
        </pc:sldMkLst>
        <pc:picChg chg="del">
          <ac:chgData name="Kellsi LIN" userId="S::kellsilin@hkpc.org::7f4814ee-4ca3-4569-90e6-a9922000c888" providerId="AD" clId="Web-{9036E2A1-FD26-9FEB-DF57-8E0D0BC9A5B1}" dt="2023-10-24T06:35:20.214" v="4"/>
          <ac:picMkLst>
            <pc:docMk/>
            <pc:sldMk cId="0" sldId="315"/>
            <ac:picMk id="3" creationId="{00000000-0000-0000-0000-000000000000}"/>
          </ac:picMkLst>
        </pc:picChg>
      </pc:sldChg>
      <pc:sldChg chg="delSp">
        <pc:chgData name="Kellsi LIN" userId="S::kellsilin@hkpc.org::7f4814ee-4ca3-4569-90e6-a9922000c888" providerId="AD" clId="Web-{9036E2A1-FD26-9FEB-DF57-8E0D0BC9A5B1}" dt="2023-10-24T06:35:30.917" v="9"/>
        <pc:sldMkLst>
          <pc:docMk/>
          <pc:sldMk cId="0" sldId="317"/>
        </pc:sldMkLst>
        <pc:picChg chg="del">
          <ac:chgData name="Kellsi LIN" userId="S::kellsilin@hkpc.org::7f4814ee-4ca3-4569-90e6-a9922000c888" providerId="AD" clId="Web-{9036E2A1-FD26-9FEB-DF57-8E0D0BC9A5B1}" dt="2023-10-24T06:35:30.917" v="9"/>
          <ac:picMkLst>
            <pc:docMk/>
            <pc:sldMk cId="0" sldId="317"/>
            <ac:picMk id="6" creationId="{00000000-0000-0000-0000-000000000000}"/>
          </ac:picMkLst>
        </pc:picChg>
      </pc:sldChg>
      <pc:sldChg chg="delSp">
        <pc:chgData name="Kellsi LIN" userId="S::kellsilin@hkpc.org::7f4814ee-4ca3-4569-90e6-a9922000c888" providerId="AD" clId="Web-{9036E2A1-FD26-9FEB-DF57-8E0D0BC9A5B1}" dt="2023-10-24T06:35:33.120" v="10"/>
        <pc:sldMkLst>
          <pc:docMk/>
          <pc:sldMk cId="0" sldId="318"/>
        </pc:sldMkLst>
        <pc:picChg chg="del">
          <ac:chgData name="Kellsi LIN" userId="S::kellsilin@hkpc.org::7f4814ee-4ca3-4569-90e6-a9922000c888" providerId="AD" clId="Web-{9036E2A1-FD26-9FEB-DF57-8E0D0BC9A5B1}" dt="2023-10-24T06:35:33.120" v="10"/>
          <ac:picMkLst>
            <pc:docMk/>
            <pc:sldMk cId="0" sldId="318"/>
            <ac:picMk id="6" creationId="{00000000-0000-0000-0000-000000000000}"/>
          </ac:picMkLst>
        </pc:picChg>
      </pc:sldChg>
      <pc:sldChg chg="delSp">
        <pc:chgData name="Kellsi LIN" userId="S::kellsilin@hkpc.org::7f4814ee-4ca3-4569-90e6-a9922000c888" providerId="AD" clId="Web-{9036E2A1-FD26-9FEB-DF57-8E0D0BC9A5B1}" dt="2023-10-24T06:35:35.605" v="11"/>
        <pc:sldMkLst>
          <pc:docMk/>
          <pc:sldMk cId="0" sldId="319"/>
        </pc:sldMkLst>
        <pc:picChg chg="del">
          <ac:chgData name="Kellsi LIN" userId="S::kellsilin@hkpc.org::7f4814ee-4ca3-4569-90e6-a9922000c888" providerId="AD" clId="Web-{9036E2A1-FD26-9FEB-DF57-8E0D0BC9A5B1}" dt="2023-10-24T06:35:35.605" v="11"/>
          <ac:picMkLst>
            <pc:docMk/>
            <pc:sldMk cId="0" sldId="319"/>
            <ac:picMk id="6" creationId="{00000000-0000-0000-0000-000000000000}"/>
          </ac:picMkLst>
        </pc:picChg>
      </pc:sldChg>
      <pc:sldChg chg="delSp">
        <pc:chgData name="Kellsi LIN" userId="S::kellsilin@hkpc.org::7f4814ee-4ca3-4569-90e6-a9922000c888" providerId="AD" clId="Web-{9036E2A1-FD26-9FEB-DF57-8E0D0BC9A5B1}" dt="2023-10-24T06:35:39.839" v="13"/>
        <pc:sldMkLst>
          <pc:docMk/>
          <pc:sldMk cId="0" sldId="320"/>
        </pc:sldMkLst>
        <pc:picChg chg="del">
          <ac:chgData name="Kellsi LIN" userId="S::kellsilin@hkpc.org::7f4814ee-4ca3-4569-90e6-a9922000c888" providerId="AD" clId="Web-{9036E2A1-FD26-9FEB-DF57-8E0D0BC9A5B1}" dt="2023-10-24T06:35:39.839" v="13"/>
          <ac:picMkLst>
            <pc:docMk/>
            <pc:sldMk cId="0" sldId="320"/>
            <ac:picMk id="8" creationId="{00000000-0000-0000-0000-000000000000}"/>
          </ac:picMkLst>
        </pc:picChg>
      </pc:sldChg>
      <pc:sldChg chg="delSp del">
        <pc:chgData name="Kellsi LIN" userId="S::kellsilin@hkpc.org::7f4814ee-4ca3-4569-90e6-a9922000c888" providerId="AD" clId="Web-{9036E2A1-FD26-9FEB-DF57-8E0D0BC9A5B1}" dt="2023-10-24T06:36:39.107" v="17"/>
        <pc:sldMkLst>
          <pc:docMk/>
          <pc:sldMk cId="0" sldId="339"/>
        </pc:sldMkLst>
        <pc:picChg chg="del">
          <ac:chgData name="Kellsi LIN" userId="S::kellsilin@hkpc.org::7f4814ee-4ca3-4569-90e6-a9922000c888" providerId="AD" clId="Web-{9036E2A1-FD26-9FEB-DF57-8E0D0BC9A5B1}" dt="2023-10-24T06:35:43.089" v="15"/>
          <ac:picMkLst>
            <pc:docMk/>
            <pc:sldMk cId="0" sldId="339"/>
            <ac:picMk id="6" creationId="{00000000-0000-0000-0000-000000000000}"/>
          </ac:picMkLst>
        </pc:picChg>
      </pc:sldChg>
      <pc:sldChg chg="delSp">
        <pc:chgData name="Kellsi LIN" userId="S::kellsilin@hkpc.org::7f4814ee-4ca3-4569-90e6-a9922000c888" providerId="AD" clId="Web-{9036E2A1-FD26-9FEB-DF57-8E0D0BC9A5B1}" dt="2023-10-24T06:35:28.870" v="8"/>
        <pc:sldMkLst>
          <pc:docMk/>
          <pc:sldMk cId="0" sldId="341"/>
        </pc:sldMkLst>
        <pc:picChg chg="del">
          <ac:chgData name="Kellsi LIN" userId="S::kellsilin@hkpc.org::7f4814ee-4ca3-4569-90e6-a9922000c888" providerId="AD" clId="Web-{9036E2A1-FD26-9FEB-DF57-8E0D0BC9A5B1}" dt="2023-10-24T06:35:28.870" v="8"/>
          <ac:picMkLst>
            <pc:docMk/>
            <pc:sldMk cId="0" sldId="341"/>
            <ac:picMk id="8" creationId="{00000000-0000-0000-0000-000000000000}"/>
          </ac:picMkLst>
        </pc:picChg>
      </pc:sldChg>
      <pc:sldChg chg="delSp">
        <pc:chgData name="Kellsi LIN" userId="S::kellsilin@hkpc.org::7f4814ee-4ca3-4569-90e6-a9922000c888" providerId="AD" clId="Web-{9036E2A1-FD26-9FEB-DF57-8E0D0BC9A5B1}" dt="2023-10-24T06:35:37.386" v="12"/>
        <pc:sldMkLst>
          <pc:docMk/>
          <pc:sldMk cId="0" sldId="342"/>
        </pc:sldMkLst>
        <pc:picChg chg="del">
          <ac:chgData name="Kellsi LIN" userId="S::kellsilin@hkpc.org::7f4814ee-4ca3-4569-90e6-a9922000c888" providerId="AD" clId="Web-{9036E2A1-FD26-9FEB-DF57-8E0D0BC9A5B1}" dt="2023-10-24T06:35:37.386" v="12"/>
          <ac:picMkLst>
            <pc:docMk/>
            <pc:sldMk cId="0" sldId="342"/>
            <ac:picMk id="6" creationId="{00000000-0000-0000-0000-000000000000}"/>
          </ac:picMkLst>
        </pc:picChg>
      </pc:sldChg>
      <pc:sldChg chg="modSp">
        <pc:chgData name="Kellsi LIN" userId="S::kellsilin@hkpc.org::7f4814ee-4ca3-4569-90e6-a9922000c888" providerId="AD" clId="Web-{9036E2A1-FD26-9FEB-DF57-8E0D0BC9A5B1}" dt="2023-10-24T06:37:01.389" v="18" actId="20577"/>
        <pc:sldMkLst>
          <pc:docMk/>
          <pc:sldMk cId="0" sldId="352"/>
        </pc:sldMkLst>
        <pc:spChg chg="mod">
          <ac:chgData name="Kellsi LIN" userId="S::kellsilin@hkpc.org::7f4814ee-4ca3-4569-90e6-a9922000c888" providerId="AD" clId="Web-{9036E2A1-FD26-9FEB-DF57-8E0D0BC9A5B1}" dt="2023-10-24T06:37:01.389" v="18" actId="20577"/>
          <ac:spMkLst>
            <pc:docMk/>
            <pc:sldMk cId="0" sldId="352"/>
            <ac:spMk id="3" creationId="{00000000-0000-0000-0000-000000000000}"/>
          </ac:spMkLst>
        </pc:spChg>
      </pc:sldChg>
      <pc:sldChg chg="del">
        <pc:chgData name="Kellsi LIN" userId="S::kellsilin@hkpc.org::7f4814ee-4ca3-4569-90e6-a9922000c888" providerId="AD" clId="Web-{9036E2A1-FD26-9FEB-DF57-8E0D0BC9A5B1}" dt="2023-10-24T06:36:15.872" v="16"/>
        <pc:sldMkLst>
          <pc:docMk/>
          <pc:sldMk cId="0" sldId="355"/>
        </pc:sldMkLst>
      </pc:sldChg>
      <pc:sldChg chg="del">
        <pc:chgData name="Kellsi LIN" userId="S::kellsilin@hkpc.org::7f4814ee-4ca3-4569-90e6-a9922000c888" providerId="AD" clId="Web-{9036E2A1-FD26-9FEB-DF57-8E0D0BC9A5B1}" dt="2023-10-24T06:37:28.968" v="19"/>
        <pc:sldMkLst>
          <pc:docMk/>
          <pc:sldMk cId="0" sldId="357"/>
        </pc:sldMkLst>
      </pc:sldChg>
      <pc:sldChg chg="del">
        <pc:chgData name="Kellsi LIN" userId="S::kellsilin@hkpc.org::7f4814ee-4ca3-4569-90e6-a9922000c888" providerId="AD" clId="Web-{9036E2A1-FD26-9FEB-DF57-8E0D0BC9A5B1}" dt="2023-10-24T06:37:35.312" v="21"/>
        <pc:sldMkLst>
          <pc:docMk/>
          <pc:sldMk cId="0" sldId="376"/>
        </pc:sldMkLst>
      </pc:sldChg>
      <pc:sldChg chg="del">
        <pc:chgData name="Kellsi LIN" userId="S::kellsilin@hkpc.org::7f4814ee-4ca3-4569-90e6-a9922000c888" providerId="AD" clId="Web-{9036E2A1-FD26-9FEB-DF57-8E0D0BC9A5B1}" dt="2023-10-24T06:37:30.968" v="20"/>
        <pc:sldMkLst>
          <pc:docMk/>
          <pc:sldMk cId="0" sldId="377"/>
        </pc:sldMkLst>
      </pc:sldChg>
      <pc:sldChg chg="delSp">
        <pc:chgData name="Kellsi LIN" userId="S::kellsilin@hkpc.org::7f4814ee-4ca3-4569-90e6-a9922000c888" providerId="AD" clId="Web-{9036E2A1-FD26-9FEB-DF57-8E0D0BC9A5B1}" dt="2023-10-24T06:35:17.557" v="3"/>
        <pc:sldMkLst>
          <pc:docMk/>
          <pc:sldMk cId="0" sldId="382"/>
        </pc:sldMkLst>
        <pc:picChg chg="del">
          <ac:chgData name="Kellsi LIN" userId="S::kellsilin@hkpc.org::7f4814ee-4ca3-4569-90e6-a9922000c888" providerId="AD" clId="Web-{9036E2A1-FD26-9FEB-DF57-8E0D0BC9A5B1}" dt="2023-10-24T06:35:17.557" v="3"/>
          <ac:picMkLst>
            <pc:docMk/>
            <pc:sldMk cId="0" sldId="382"/>
            <ac:picMk id="3"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noProof="1" smtClean="0">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F9B84EA-7D68-4D60-9CB1-D50884785D1C}" type="datetimeFigureOut">
              <a:rPr kumimoji="0" lang="zh-CN" altLang="en-US" sz="1200" b="0" i="0" u="none" strike="noStrike" kern="1200" cap="none" spc="0" normalizeH="0" baseline="0" noProof="1" smtClean="0">
                <a:ln>
                  <a:noFill/>
                </a:ln>
                <a:solidFill>
                  <a:schemeClr val="tx1"/>
                </a:solidFill>
                <a:effectLst/>
                <a:uLnTx/>
                <a:uFillTx/>
                <a:latin typeface="Calibri" panose="020F0502020204030204" pitchFamily="34" charset="0"/>
                <a:ea typeface="宋体" panose="02010600030101010101" pitchFamily="2" charset="-122"/>
                <a:cs typeface="+mn-ea"/>
              </a:rPr>
              <a:t>2023/10/26</a:t>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ea"/>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noProof="1" smtClean="0">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BFF15A-0B03-4D92-B1E5-1231608D09F5}" type="slidenum">
              <a:rPr kumimoji="0" lang="zh-CN" altLang="en-US" sz="1200" b="0" i="0" u="none" strike="noStrike" kern="1200" cap="none" spc="0" normalizeH="0" baseline="0" noProof="1" smtClean="0">
                <a:ln>
                  <a:noFill/>
                </a:ln>
                <a:solidFill>
                  <a:schemeClr val="tx1"/>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noProof="1" smtClean="0">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D2A48B96-639E-45A3-A0BA-2464DFDB1FAA}" type="datetimeFigureOut">
              <a:rPr kumimoji="0" lang="zh-CN" altLang="en-US" sz="1200" b="0" i="0" u="none" strike="noStrike" kern="1200" cap="none" spc="0" normalizeH="0" baseline="0" noProof="1" smtClean="0">
                <a:ln>
                  <a:noFill/>
                </a:ln>
                <a:solidFill>
                  <a:schemeClr val="tx1"/>
                </a:solidFill>
                <a:effectLst/>
                <a:uLnTx/>
                <a:uFillTx/>
                <a:latin typeface="Calibri" panose="020F0502020204030204" pitchFamily="34" charset="0"/>
                <a:ea typeface="宋体" panose="02010600030101010101" pitchFamily="2" charset="-122"/>
                <a:cs typeface="+mn-ea"/>
              </a:rPr>
              <a:t>2023/10/26</a:t>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ea"/>
            </a:endParaRPr>
          </a:p>
        </p:txBody>
      </p:sp>
      <p:sp>
        <p:nvSpPr>
          <p:cNvPr id="40964"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8197"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noProof="1" smtClean="0">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E29EAAA5-5D57-420A-8ABD-4D5FB2173CCB}" type="slidenum">
              <a:rPr kumimoji="0" lang="zh-CN" altLang="en-US" sz="1200" b="0" i="0" u="none" strike="noStrike" kern="1200" cap="none" spc="0" normalizeH="0" baseline="0" noProof="1" smtClean="0">
                <a:ln>
                  <a:noFill/>
                </a:ln>
                <a:solidFill>
                  <a:schemeClr val="tx1"/>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195342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dirty="0"/>
              <a:t>7</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F6F3011-6F42-4A5F-B834-6E3A78FC8D1C}"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E443922-1442-417E-84B7-7239632B8B31}"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5A3241D-FD45-4AB1-94EA-E4C0E25E321A}"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DFFC8602-9225-4D71-952F-DEF9D000E0E0}"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272B465-45ED-4D95-A3CD-1C5E10571619}"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AD61008F-DFC3-4E30-9B99-2665E532C8F2}"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54F38A6-49A2-4AE2-9556-EFFC83835246}"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1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1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B7AB625-5F21-4CD3-A923-EDB52275EA89}"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102B86E-F409-4712-B920-20445C4D9860}"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CC2903FB-D61A-426E-8B0F-BDBAD0B8F0BF}"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FBAFB8C-691D-4D13-9F0A-48542EBC853F}"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4733B98-85A5-4593-A979-F908ED0B64BB}"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A6EE054-378F-4ACA-9A50-7EFEDA0E1638}"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6D7A86-0D92-4DFE-B394-6880833BF8FC}"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A513CF6C-14FB-44CE-AB9F-696CCE0C9EB5}"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EEB9B55-704A-46FB-B685-59BADA7FF695}"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A533C09E-62D8-4949-80BC-FA40EA4B294F}"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4457A1E-7B4E-4BED-A74B-C86B99F4CB67}"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EE9B878-3128-4255-82A2-84EFE7A2068A}"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1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1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D63EA7E-9884-42A7-A7FA-461EBFB4D60E}"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E76D7987-3BEB-4F1B-8396-16FA956FB0A1}"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AE165569-EFA3-46E1-B2EE-C5036A56233C}"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1BC9FC0-B4FD-4953-9BB6-8C403D8FDF17}"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5B9E3F5-C678-4F38-8B21-40136CAD9119}"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4EDF4-7C43-4C82-97B3-95C01B7EF465}"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A3048E8-595D-4C6D-877A-700D1D613149}"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5EC6EE5-94CD-4B42-92E1-E3534FF74DBE}"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F66EBFC-09F7-4405-9139-FFC70BC3B234}"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1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1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C1AFFA8-748F-4EFC-B1D9-D5294C9C6CE9}"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9DB9BF3-52C7-4C4F-9ABC-09055F01C312}"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7" name="日期占位符 3"/>
          <p:cNvSpPr>
            <a:spLocks noGrp="1" noChangeArrowheads="1"/>
          </p:cNvSpPr>
          <p:nvPr>
            <p:ph type="dt" sz="half" idx="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30D487E-849A-4F94-953E-BC779D9693DE}"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6C2535EC-EA18-4325-A7FE-60B967EE1398}"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7" name="日期占位符 3"/>
          <p:cNvSpPr>
            <a:spLocks noGrp="1" noChangeArrowheads="1"/>
          </p:cNvSpPr>
          <p:nvPr>
            <p:ph type="dt" sz="half" idx="12"/>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D2B45A5-C4BC-4134-A76D-0A6D70CA731D}"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18"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6.png"/><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19" Type="http://schemas.openxmlformats.org/officeDocument/2006/relationships/image" Target="../media/image8.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noProof="1" dirty="0">
                <a:solidFill>
                  <a:srgbClr val="898989"/>
                </a:solidFill>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CE18B6DB-1F9D-409E-8D88-F653E138F674}"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2052"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2053"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2054"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noProof="1" dirty="0">
                <a:solidFill>
                  <a:srgbClr val="898989"/>
                </a:solidFill>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12E58BB-EEBF-4C2C-89B4-A657F0B49234}"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3074"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3075"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3076"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077"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078"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noProof="1" dirty="0">
                <a:solidFill>
                  <a:srgbClr val="898989"/>
                </a:solidFill>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ADB9FFF-DC67-4196-A9B9-C905C451BA3E}"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ea"/>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4098" name="图片 6"/>
          <p:cNvPicPr>
            <a:picLocks noChangeAspect="1"/>
          </p:cNvPicPr>
          <p:nvPr userDrawn="1"/>
        </p:nvPicPr>
        <p:blipFill>
          <a:blip r:embed="rId14"/>
          <a:srcRect b="9627"/>
          <a:stretch>
            <a:fillRect/>
          </a:stretch>
        </p:blipFill>
        <p:spPr>
          <a:xfrm>
            <a:off x="0" y="0"/>
            <a:ext cx="12182475" cy="6858000"/>
          </a:xfrm>
          <a:prstGeom prst="rect">
            <a:avLst/>
          </a:prstGeom>
          <a:noFill/>
          <a:ln w="9525">
            <a:noFill/>
          </a:ln>
        </p:spPr>
      </p:pic>
      <p:pic>
        <p:nvPicPr>
          <p:cNvPr id="4099" name="图片 7"/>
          <p:cNvPicPr>
            <a:picLocks noChangeAspect="1"/>
          </p:cNvPicPr>
          <p:nvPr userDrawn="1"/>
        </p:nvPicPr>
        <p:blipFill>
          <a:blip r:embed="rId15"/>
          <a:srcRect t="45770" r="70099" b="31741"/>
          <a:stretch>
            <a:fillRect/>
          </a:stretch>
        </p:blipFill>
        <p:spPr>
          <a:xfrm>
            <a:off x="0" y="1158875"/>
            <a:ext cx="9880600" cy="5208588"/>
          </a:xfrm>
          <a:prstGeom prst="rect">
            <a:avLst/>
          </a:prstGeom>
          <a:noFill/>
          <a:ln w="9525">
            <a:noFill/>
          </a:ln>
        </p:spPr>
      </p:pic>
      <p:pic>
        <p:nvPicPr>
          <p:cNvPr id="4100" name="图片 8"/>
          <p:cNvPicPr>
            <a:picLocks noChangeAspect="1"/>
          </p:cNvPicPr>
          <p:nvPr userDrawn="1"/>
        </p:nvPicPr>
        <p:blipFill>
          <a:blip r:embed="rId16"/>
          <a:srcRect l="30122" t="26865" r="53189" b="37447"/>
          <a:stretch>
            <a:fillRect/>
          </a:stretch>
        </p:blipFill>
        <p:spPr>
          <a:xfrm>
            <a:off x="11495088" y="142875"/>
            <a:ext cx="446087" cy="514350"/>
          </a:xfrm>
          <a:prstGeom prst="rect">
            <a:avLst/>
          </a:prstGeom>
          <a:noFill/>
          <a:ln w="9525">
            <a:noFill/>
          </a:ln>
        </p:spPr>
      </p:pic>
      <p:sp>
        <p:nvSpPr>
          <p:cNvPr id="4101" name="矩形 9"/>
          <p:cNvSpPr>
            <a:spLocks noChangeArrowheads="1"/>
          </p:cNvSpPr>
          <p:nvPr/>
        </p:nvSpPr>
        <p:spPr bwMode="auto">
          <a:xfrm>
            <a:off x="11172825" y="319088"/>
            <a:ext cx="258763" cy="258763"/>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4102" name="直接连接符 10"/>
          <p:cNvPicPr/>
          <p:nvPr userDrawn="1"/>
        </p:nvPicPr>
        <p:blipFill>
          <a:blip r:embed="rId17"/>
          <a:stretch>
            <a:fillRect/>
          </a:stretch>
        </p:blipFill>
        <p:spPr>
          <a:xfrm>
            <a:off x="8412163" y="255588"/>
            <a:ext cx="2749550" cy="104775"/>
          </a:xfrm>
          <a:prstGeom prst="rect">
            <a:avLst/>
          </a:prstGeom>
          <a:noFill/>
          <a:ln w="9525">
            <a:noFill/>
          </a:ln>
        </p:spPr>
      </p:pic>
      <p:pic>
        <p:nvPicPr>
          <p:cNvPr id="4103" name="直接连接符 11"/>
          <p:cNvPicPr/>
          <p:nvPr userDrawn="1"/>
        </p:nvPicPr>
        <p:blipFill>
          <a:blip r:embed="rId17"/>
          <a:stretch>
            <a:fillRect/>
          </a:stretch>
        </p:blipFill>
        <p:spPr>
          <a:xfrm>
            <a:off x="8424863" y="371475"/>
            <a:ext cx="2749550" cy="104775"/>
          </a:xfrm>
          <a:prstGeom prst="rect">
            <a:avLst/>
          </a:prstGeom>
          <a:noFill/>
          <a:ln w="9525">
            <a:noFill/>
          </a:ln>
        </p:spPr>
      </p:pic>
      <p:sp>
        <p:nvSpPr>
          <p:cNvPr id="4104" name="矩形 12"/>
          <p:cNvSpPr>
            <a:spLocks noChangeArrowheads="1"/>
          </p:cNvSpPr>
          <p:nvPr/>
        </p:nvSpPr>
        <p:spPr bwMode="auto">
          <a:xfrm>
            <a:off x="234950" y="695325"/>
            <a:ext cx="11722100" cy="5951538"/>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4105" name="图片 13"/>
          <p:cNvPicPr>
            <a:picLocks noChangeAspect="1"/>
          </p:cNvPicPr>
          <p:nvPr userDrawn="1"/>
        </p:nvPicPr>
        <p:blipFill>
          <a:blip r:embed="rId18"/>
          <a:srcRect l="16840" t="29579" r="1982" b="24695"/>
          <a:stretch>
            <a:fillRect/>
          </a:stretch>
        </p:blipFill>
        <p:spPr>
          <a:xfrm>
            <a:off x="31750" y="120650"/>
            <a:ext cx="819150" cy="855663"/>
          </a:xfrm>
          <a:prstGeom prst="rect">
            <a:avLst/>
          </a:prstGeom>
          <a:noFill/>
          <a:ln w="9525">
            <a:noFill/>
          </a:ln>
        </p:spPr>
      </p:pic>
      <p:pic>
        <p:nvPicPr>
          <p:cNvPr id="4106" name="图片 14"/>
          <p:cNvPicPr>
            <a:picLocks noChangeAspect="1"/>
          </p:cNvPicPr>
          <p:nvPr userDrawn="1"/>
        </p:nvPicPr>
        <p:blipFill>
          <a:blip r:embed="rId19"/>
          <a:srcRect l="23882" t="16560" r="28087"/>
          <a:stretch>
            <a:fillRect/>
          </a:stretch>
        </p:blipFill>
        <p:spPr>
          <a:xfrm>
            <a:off x="-22225" y="5497513"/>
            <a:ext cx="2154238" cy="2019300"/>
          </a:xfrm>
          <a:prstGeom prst="rect">
            <a:avLst/>
          </a:prstGeom>
          <a:noFill/>
          <a:ln w="9525">
            <a:noFill/>
          </a:ln>
        </p:spPr>
      </p:pic>
      <p:sp>
        <p:nvSpPr>
          <p:cNvPr id="4107"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4108"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5122"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5123"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614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6147"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6.xml"/><Relationship Id="rId1" Type="http://schemas.openxmlformats.org/officeDocument/2006/relationships/tags" Target="../tags/tag9.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12.xml"/><Relationship Id="rId7" Type="http://schemas.openxmlformats.org/officeDocument/2006/relationships/image" Target="../media/image34.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51.xml"/><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2.xml"/><Relationship Id="rId1" Type="http://schemas.openxmlformats.org/officeDocument/2006/relationships/tags" Target="../tags/tag13.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1.xml"/><Relationship Id="rId1" Type="http://schemas.openxmlformats.org/officeDocument/2006/relationships/tags" Target="../tags/tag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24A1282-A16F-3EE0-A59F-E7E769EF8A9B}"/>
              </a:ext>
            </a:extLst>
          </p:cNvPr>
          <p:cNvPicPr>
            <a:picLocks noChangeAspect="1"/>
          </p:cNvPicPr>
          <p:nvPr/>
        </p:nvPicPr>
        <p:blipFill>
          <a:blip r:embed="rId3"/>
          <a:stretch>
            <a:fillRect/>
          </a:stretch>
        </p:blipFill>
        <p:spPr>
          <a:xfrm>
            <a:off x="-18288" y="-64254"/>
            <a:ext cx="12210288" cy="3228121"/>
          </a:xfrm>
          <a:prstGeom prst="rect">
            <a:avLst/>
          </a:prstGeom>
        </p:spPr>
      </p:pic>
      <p:sp>
        <p:nvSpPr>
          <p:cNvPr id="8195" name="文本框 92"/>
          <p:cNvSpPr txBox="1">
            <a:spLocks noChangeArrowheads="1"/>
          </p:cNvSpPr>
          <p:nvPr/>
        </p:nvSpPr>
        <p:spPr bwMode="auto">
          <a:xfrm>
            <a:off x="1580197" y="3527503"/>
            <a:ext cx="98012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sz="4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水溶性海岛纤维在非织造领域的应用</a:t>
            </a:r>
          </a:p>
        </p:txBody>
      </p:sp>
      <p:sp>
        <p:nvSpPr>
          <p:cNvPr id="8196" name="文本框 36"/>
          <p:cNvSpPr txBox="1">
            <a:spLocks noChangeArrowheads="1"/>
          </p:cNvSpPr>
          <p:nvPr/>
        </p:nvSpPr>
        <p:spPr bwMode="auto">
          <a:xfrm>
            <a:off x="996632" y="4627640"/>
            <a:ext cx="101987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rPr>
              <a:t>Application of water-soluble island fibers in the field of nonwovens</a:t>
            </a:r>
          </a:p>
        </p:txBody>
      </p:sp>
      <p:sp>
        <p:nvSpPr>
          <p:cNvPr id="2" name="文本框 36"/>
          <p:cNvSpPr txBox="1">
            <a:spLocks noChangeArrowheads="1"/>
          </p:cNvSpPr>
          <p:nvPr/>
        </p:nvSpPr>
        <p:spPr bwMode="auto">
          <a:xfrm>
            <a:off x="3911356" y="5768352"/>
            <a:ext cx="419735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sz="2400" b="1" i="0" u="none" strike="noStrike" kern="1200" cap="none" spc="0" normalizeH="0" baseline="0" noProof="0" dirty="0">
                <a:ln w="22225">
                  <a:solidFill>
                    <a:schemeClr val="accent2"/>
                  </a:solidFill>
                  <a:prstDash val="solid"/>
                </a:ln>
                <a:solidFill>
                  <a:schemeClr val="accent2">
                    <a:lumMod val="40000"/>
                    <a:lumOff val="60000"/>
                  </a:schemeClr>
                </a:solidFill>
                <a:effectLst/>
                <a:uLnTx/>
                <a:uFillTx/>
                <a:latin typeface="Arial" panose="020B0604020202020204" pitchFamily="34" charset="0"/>
                <a:ea typeface="微软雅黑" panose="020B0503020204020204" pitchFamily="34" charset="-122"/>
                <a:cs typeface="+mn-cs"/>
              </a:rPr>
              <a:t>宁波恒其德化纤科技有限公司</a:t>
            </a:r>
          </a:p>
        </p:txBody>
      </p:sp>
    </p:spTree>
    <p:extLst>
      <p:ext uri="{BB962C8B-B14F-4D97-AF65-F5344CB8AC3E}">
        <p14:creationId xmlns:p14="http://schemas.microsoft.com/office/powerpoint/2010/main" val="1789327373"/>
      </p:ext>
    </p:ext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68170" y="365125"/>
            <a:ext cx="8150225" cy="524510"/>
          </a:xfrm>
        </p:spPr>
        <p:txBody>
          <a:bodyPr>
            <a:normAutofit/>
          </a:bodyPr>
          <a:lstStyle/>
          <a:p>
            <a:r>
              <a:rPr lang="zh-CN" altLang="zh-CN" sz="3110" b="1" kern="1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sym typeface="+mn-ea"/>
              </a:rPr>
              <a:t>水溶性海岛纤维在鞋类制品应用</a:t>
            </a:r>
          </a:p>
        </p:txBody>
      </p:sp>
      <p:pic>
        <p:nvPicPr>
          <p:cNvPr id="7" name="图片 6"/>
          <p:cNvPicPr>
            <a:picLocks noChangeAspect="1"/>
          </p:cNvPicPr>
          <p:nvPr/>
        </p:nvPicPr>
        <p:blipFill>
          <a:blip r:embed="rId2"/>
          <a:stretch>
            <a:fillRect/>
          </a:stretch>
        </p:blipFill>
        <p:spPr>
          <a:xfrm>
            <a:off x="124460" y="1090930"/>
            <a:ext cx="4732655" cy="2924175"/>
          </a:xfrm>
          <a:prstGeom prst="rect">
            <a:avLst/>
          </a:prstGeom>
        </p:spPr>
      </p:pic>
      <p:pic>
        <p:nvPicPr>
          <p:cNvPr id="8" name="图片 7"/>
          <p:cNvPicPr>
            <a:picLocks noChangeAspect="1"/>
          </p:cNvPicPr>
          <p:nvPr/>
        </p:nvPicPr>
        <p:blipFill>
          <a:blip r:embed="rId3"/>
          <a:stretch>
            <a:fillRect/>
          </a:stretch>
        </p:blipFill>
        <p:spPr>
          <a:xfrm>
            <a:off x="84455" y="3745865"/>
            <a:ext cx="4604385" cy="3151505"/>
          </a:xfrm>
          <a:prstGeom prst="rect">
            <a:avLst/>
          </a:prstGeom>
        </p:spPr>
      </p:pic>
      <p:pic>
        <p:nvPicPr>
          <p:cNvPr id="10" name="内容占位符 9"/>
          <p:cNvPicPr>
            <a:picLocks noGrp="1" noChangeAspect="1"/>
          </p:cNvPicPr>
          <p:nvPr>
            <p:ph idx="1"/>
          </p:nvPr>
        </p:nvPicPr>
        <p:blipFill>
          <a:blip r:embed="rId4"/>
          <a:stretch>
            <a:fillRect/>
          </a:stretch>
        </p:blipFill>
        <p:spPr>
          <a:xfrm>
            <a:off x="5311140" y="1090930"/>
            <a:ext cx="5737860" cy="5768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7140" y="365125"/>
            <a:ext cx="9549765" cy="644525"/>
          </a:xfrm>
        </p:spPr>
        <p:txBody>
          <a:bodyPr>
            <a:normAutofit/>
          </a:bodyPr>
          <a:lstStyle/>
          <a:p>
            <a:r>
              <a:rPr lang="zh-CN" altLang="zh-CN" sz="3110" b="1" kern="1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sym typeface="+mn-ea"/>
              </a:rPr>
              <a:t>水溶性海岛纤维在体育用品应用</a:t>
            </a:r>
          </a:p>
        </p:txBody>
      </p:sp>
      <p:pic>
        <p:nvPicPr>
          <p:cNvPr id="4" name="图片 3"/>
          <p:cNvPicPr>
            <a:picLocks noChangeAspect="1"/>
          </p:cNvPicPr>
          <p:nvPr/>
        </p:nvPicPr>
        <p:blipFill>
          <a:blip r:embed="rId2"/>
          <a:stretch>
            <a:fillRect/>
          </a:stretch>
        </p:blipFill>
        <p:spPr>
          <a:xfrm>
            <a:off x="1815465" y="1094105"/>
            <a:ext cx="3021330" cy="3058160"/>
          </a:xfrm>
          <a:prstGeom prst="rect">
            <a:avLst/>
          </a:prstGeom>
        </p:spPr>
      </p:pic>
      <p:pic>
        <p:nvPicPr>
          <p:cNvPr id="5" name="图片 4"/>
          <p:cNvPicPr>
            <a:picLocks noChangeAspect="1"/>
          </p:cNvPicPr>
          <p:nvPr/>
        </p:nvPicPr>
        <p:blipFill>
          <a:blip r:embed="rId3"/>
          <a:stretch>
            <a:fillRect/>
          </a:stretch>
        </p:blipFill>
        <p:spPr>
          <a:xfrm>
            <a:off x="1628140" y="4373880"/>
            <a:ext cx="2978785" cy="2484120"/>
          </a:xfrm>
          <a:prstGeom prst="rect">
            <a:avLst/>
          </a:prstGeom>
        </p:spPr>
      </p:pic>
      <p:pic>
        <p:nvPicPr>
          <p:cNvPr id="7" name="图片 6"/>
          <p:cNvPicPr>
            <a:picLocks noChangeAspect="1"/>
          </p:cNvPicPr>
          <p:nvPr/>
        </p:nvPicPr>
        <p:blipFill>
          <a:blip r:embed="rId4"/>
          <a:stretch>
            <a:fillRect/>
          </a:stretch>
        </p:blipFill>
        <p:spPr>
          <a:xfrm>
            <a:off x="6179185" y="1862455"/>
            <a:ext cx="5302250" cy="4139565"/>
          </a:xfrm>
          <a:prstGeom prst="rect">
            <a:avLst/>
          </a:prstGeom>
        </p:spPr>
      </p:pic>
      <p:sp>
        <p:nvSpPr>
          <p:cNvPr id="8" name="内容占位符 7"/>
          <p:cNvSpPr>
            <a:spLocks noGrp="1"/>
          </p:cNvSpPr>
          <p:nvPr>
            <p:ph idx="1"/>
          </p:nvPr>
        </p:nvSpPr>
        <p:spPr>
          <a:xfrm>
            <a:off x="11142980" y="1825625"/>
            <a:ext cx="210820" cy="145415"/>
          </a:xfrm>
        </p:spPr>
        <p:txBody>
          <a:bodyPr>
            <a:normAutofit fontScale="25000" lnSpcReduction="20000"/>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rot="20580000">
            <a:off x="767715" y="375920"/>
            <a:ext cx="172720" cy="103505"/>
          </a:xfrm>
        </p:spPr>
        <p:txBody>
          <a:bodyPr>
            <a:normAutofit fontScale="90000"/>
          </a:bodyPr>
          <a:lstStyle/>
          <a:p>
            <a:endParaRPr lang="zh-CN" altLang="en-US" sz="3110">
              <a:solidFill>
                <a:schemeClr val="bg1"/>
              </a:solidFill>
            </a:endParaRPr>
          </a:p>
        </p:txBody>
      </p:sp>
      <p:sp>
        <p:nvSpPr>
          <p:cNvPr id="5" name="内容占位符 4"/>
          <p:cNvSpPr>
            <a:spLocks noGrp="1"/>
          </p:cNvSpPr>
          <p:nvPr>
            <p:ph idx="1"/>
          </p:nvPr>
        </p:nvSpPr>
        <p:spPr>
          <a:xfrm>
            <a:off x="2036445" y="316230"/>
            <a:ext cx="5942330" cy="652145"/>
          </a:xfrm>
        </p:spPr>
        <p:txBody>
          <a:bodyPr/>
          <a:lstStyle/>
          <a:p>
            <a:pPr marL="0" indent="0">
              <a:buNone/>
            </a:pPr>
            <a:r>
              <a:rPr lang="zh-CN" altLang="zh-CN" b="1" kern="1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sym typeface="+mn-ea"/>
              </a:rPr>
              <a:t>水溶性海岛纤维在牛纤皮的应用</a:t>
            </a:r>
          </a:p>
        </p:txBody>
      </p:sp>
      <p:pic>
        <p:nvPicPr>
          <p:cNvPr id="4" name="图片 3" descr="牛纤皮"/>
          <p:cNvPicPr>
            <a:picLocks noChangeAspect="1"/>
          </p:cNvPicPr>
          <p:nvPr/>
        </p:nvPicPr>
        <p:blipFill>
          <a:blip r:embed="rId2"/>
          <a:stretch>
            <a:fillRect/>
          </a:stretch>
        </p:blipFill>
        <p:spPr>
          <a:xfrm>
            <a:off x="0" y="1001395"/>
            <a:ext cx="5970270" cy="4730115"/>
          </a:xfrm>
          <a:prstGeom prst="rect">
            <a:avLst/>
          </a:prstGeom>
        </p:spPr>
      </p:pic>
      <p:pic>
        <p:nvPicPr>
          <p:cNvPr id="7" name="图片 6" descr="牛纤皮1.webp"/>
          <p:cNvPicPr>
            <a:picLocks noChangeAspect="1"/>
          </p:cNvPicPr>
          <p:nvPr/>
        </p:nvPicPr>
        <p:blipFill>
          <a:blip r:embed="rId3"/>
          <a:stretch>
            <a:fillRect/>
          </a:stretch>
        </p:blipFill>
        <p:spPr>
          <a:xfrm>
            <a:off x="5970270" y="2058670"/>
            <a:ext cx="6301740" cy="4885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rot="20580000">
            <a:off x="767715" y="375920"/>
            <a:ext cx="172720" cy="103505"/>
          </a:xfrm>
        </p:spPr>
        <p:txBody>
          <a:bodyPr>
            <a:normAutofit fontScale="90000"/>
          </a:bodyPr>
          <a:lstStyle/>
          <a:p>
            <a:endParaRPr lang="zh-CN" altLang="en-US" sz="3110">
              <a:solidFill>
                <a:schemeClr val="bg1"/>
              </a:solidFill>
            </a:endParaRPr>
          </a:p>
        </p:txBody>
      </p:sp>
      <p:pic>
        <p:nvPicPr>
          <p:cNvPr id="3" name="图片 2" descr="476b2beba5c761fdc639b3fc73be0e15"/>
          <p:cNvPicPr>
            <a:picLocks noChangeAspect="1"/>
          </p:cNvPicPr>
          <p:nvPr/>
        </p:nvPicPr>
        <p:blipFill>
          <a:blip r:embed="rId2"/>
          <a:stretch>
            <a:fillRect/>
          </a:stretch>
        </p:blipFill>
        <p:spPr>
          <a:xfrm>
            <a:off x="1301115" y="628650"/>
            <a:ext cx="10125710" cy="5922010"/>
          </a:xfrm>
          <a:prstGeom prst="rect">
            <a:avLst/>
          </a:prstGeom>
        </p:spPr>
      </p:pic>
      <p:sp>
        <p:nvSpPr>
          <p:cNvPr id="5" name="内容占位符 4"/>
          <p:cNvSpPr>
            <a:spLocks noGrp="1"/>
          </p:cNvSpPr>
          <p:nvPr>
            <p:ph idx="1"/>
          </p:nvPr>
        </p:nvSpPr>
        <p:spPr>
          <a:xfrm>
            <a:off x="510540" y="930275"/>
            <a:ext cx="477520" cy="5725160"/>
          </a:xfrm>
        </p:spPr>
        <p:txBody>
          <a:bodyPr/>
          <a:lstStyle/>
          <a:p>
            <a:pPr marL="0" indent="0">
              <a:buNone/>
            </a:pPr>
            <a:r>
              <a:rPr lang="zh-CN" altLang="zh-CN" b="1" kern="1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sym typeface="+mn-ea"/>
              </a:rPr>
              <a:t>水溶性海岛纤维在家具家装的应用</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78330" y="365125"/>
            <a:ext cx="8704580" cy="455295"/>
          </a:xfrm>
        </p:spPr>
        <p:txBody>
          <a:bodyPr>
            <a:normAutofit fontScale="90000"/>
          </a:bodyPr>
          <a:lstStyle/>
          <a:p>
            <a:r>
              <a:rPr lang="zh-CN" altLang="en-US" sz="3110" b="1">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水溶性海岛纤维在家纺服装的应用</a:t>
            </a:r>
          </a:p>
        </p:txBody>
      </p:sp>
      <p:pic>
        <p:nvPicPr>
          <p:cNvPr id="90130" name="Picture 18" descr="100575"/>
          <p:cNvPicPr>
            <a:picLocks noChangeAspect="1"/>
          </p:cNvPicPr>
          <p:nvPr>
            <p:custDataLst>
              <p:tags r:id="rId1"/>
            </p:custDataLst>
          </p:nvPr>
        </p:nvPicPr>
        <p:blipFill>
          <a:blip r:embed="rId3" cstate="print"/>
          <a:stretch>
            <a:fillRect/>
          </a:stretch>
        </p:blipFill>
        <p:spPr>
          <a:xfrm>
            <a:off x="4340860" y="1332865"/>
            <a:ext cx="7932420" cy="5894705"/>
          </a:xfrm>
          <a:prstGeom prst="rect">
            <a:avLst/>
          </a:prstGeom>
          <a:noFill/>
          <a:ln w="9525">
            <a:noFill/>
          </a:ln>
        </p:spPr>
      </p:pic>
      <p:pic>
        <p:nvPicPr>
          <p:cNvPr id="4" name="图片 3"/>
          <p:cNvPicPr>
            <a:picLocks noChangeAspect="1"/>
          </p:cNvPicPr>
          <p:nvPr/>
        </p:nvPicPr>
        <p:blipFill>
          <a:blip r:embed="rId4"/>
          <a:stretch>
            <a:fillRect/>
          </a:stretch>
        </p:blipFill>
        <p:spPr>
          <a:xfrm>
            <a:off x="-34290" y="1612265"/>
            <a:ext cx="4375150" cy="5673090"/>
          </a:xfrm>
          <a:prstGeom prst="rect">
            <a:avLst/>
          </a:prstGeom>
        </p:spPr>
      </p:pic>
      <p:sp>
        <p:nvSpPr>
          <p:cNvPr id="7" name="内容占位符 6"/>
          <p:cNvSpPr>
            <a:spLocks noGrp="1"/>
          </p:cNvSpPr>
          <p:nvPr>
            <p:ph idx="1"/>
          </p:nvPr>
        </p:nvSpPr>
        <p:spPr/>
        <p:txBody>
          <a:bodyPr/>
          <a:lstStyle/>
          <a:p>
            <a:pPr lvl="8"/>
            <a:endParaRPr lang="zh-CN" altLang="en-US">
              <a:noFill/>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0130"/>
                                        </p:tgtEl>
                                        <p:attrNameLst>
                                          <p:attrName>style.visibility</p:attrName>
                                        </p:attrNameLst>
                                      </p:cBhvr>
                                      <p:to>
                                        <p:strVal val="visible"/>
                                      </p:to>
                                    </p:set>
                                    <p:anim calcmode="lin" valueType="num">
                                      <p:cBhvr>
                                        <p:cTn id="7" dur="500" fill="hold"/>
                                        <p:tgtEl>
                                          <p:spTgt spid="90130"/>
                                        </p:tgtEl>
                                        <p:attrNameLst>
                                          <p:attrName>ppt_w</p:attrName>
                                        </p:attrNameLst>
                                      </p:cBhvr>
                                      <p:tavLst>
                                        <p:tav tm="0">
                                          <p:val>
                                            <p:fltVal val="0"/>
                                          </p:val>
                                        </p:tav>
                                        <p:tav tm="100000">
                                          <p:val>
                                            <p:strVal val="#ppt_w"/>
                                          </p:val>
                                        </p:tav>
                                      </p:tavLst>
                                    </p:anim>
                                    <p:anim calcmode="lin" valueType="num">
                                      <p:cBhvr>
                                        <p:cTn id="8" dur="500" fill="hold"/>
                                        <p:tgtEl>
                                          <p:spTgt spid="90130"/>
                                        </p:tgtEl>
                                        <p:attrNameLst>
                                          <p:attrName>ppt_h</p:attrName>
                                        </p:attrNameLst>
                                      </p:cBhvr>
                                      <p:tavLst>
                                        <p:tav tm="0">
                                          <p:val>
                                            <p:fltVal val="0"/>
                                          </p:val>
                                        </p:tav>
                                        <p:tav tm="100000">
                                          <p:val>
                                            <p:strVal val="#ppt_h"/>
                                          </p:val>
                                        </p:tav>
                                      </p:tavLst>
                                    </p:anim>
                                    <p:animEffect transition="in" filter="fade">
                                      <p:cBhvr>
                                        <p:cTn id="9" dur="500"/>
                                        <p:tgtEl>
                                          <p:spTgt spid="90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6">
            <a:alphaModFix amt="65000"/>
          </a:blip>
          <a:stretch>
            <a:fillRect/>
          </a:stretch>
        </a:blipFill>
        <a:effectLst/>
      </p:bgPr>
    </p:bg>
    <p:spTree>
      <p:nvGrpSpPr>
        <p:cNvPr id="1" name=""/>
        <p:cNvGrpSpPr/>
        <p:nvPr/>
      </p:nvGrpSpPr>
      <p:grpSpPr>
        <a:xfrm>
          <a:off x="0" y="0"/>
          <a:ext cx="0" cy="0"/>
          <a:chOff x="0" y="0"/>
          <a:chExt cx="0" cy="0"/>
        </a:xfrm>
      </p:grpSpPr>
      <p:sp>
        <p:nvSpPr>
          <p:cNvPr id="49154" name="直角三角形 18"/>
          <p:cNvSpPr/>
          <p:nvPr/>
        </p:nvSpPr>
        <p:spPr>
          <a:xfrm>
            <a:off x="11782425" y="188913"/>
            <a:ext cx="107950" cy="74612"/>
          </a:xfrm>
          <a:prstGeom prst="rtTriangle">
            <a:avLst/>
          </a:prstGeom>
          <a:solidFill>
            <a:srgbClr val="0D348B">
              <a:alpha val="85097"/>
            </a:srgbClr>
          </a:solidFill>
          <a:ln w="9525">
            <a:noFill/>
          </a:ln>
          <a:effectLst>
            <a:outerShdw dist="38100" dir="5400000" algn="ctr" rotWithShape="0">
              <a:srgbClr val="000000">
                <a:alpha val="37999"/>
              </a:srgbClr>
            </a:outerShdw>
          </a:effectLst>
        </p:spPr>
        <p:txBody>
          <a:bodyPr anchor="ctr"/>
          <a:lstStyle/>
          <a:p>
            <a:pPr algn="ctr" eaLnBrk="1" hangingPunct="1">
              <a:lnSpc>
                <a:spcPct val="120000"/>
              </a:lnSpc>
            </a:pPr>
            <a:endParaRPr lang="zh-CN" altLang="en-US" b="1" dirty="0">
              <a:solidFill>
                <a:srgbClr val="F9F9F9"/>
              </a:solidFill>
              <a:latin typeface="微软雅黑" panose="020B0503020204020204" pitchFamily="34" charset="-122"/>
              <a:ea typeface="微软雅黑" panose="020B0503020204020204" pitchFamily="34" charset="-122"/>
            </a:endParaRPr>
          </a:p>
        </p:txBody>
      </p:sp>
      <p:sp>
        <p:nvSpPr>
          <p:cNvPr id="49158" name="矩形 3"/>
          <p:cNvSpPr/>
          <p:nvPr/>
        </p:nvSpPr>
        <p:spPr>
          <a:xfrm>
            <a:off x="34925" y="1179513"/>
            <a:ext cx="4465638" cy="44450"/>
          </a:xfrm>
          <a:prstGeom prst="rect">
            <a:avLst/>
          </a:prstGeom>
          <a:solidFill>
            <a:srgbClr val="C00000"/>
          </a:solidFill>
          <a:ln w="12700" cap="flat" cmpd="sng">
            <a:solidFill>
              <a:srgbClr val="C0000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49159" name="矩形 3"/>
          <p:cNvSpPr/>
          <p:nvPr/>
        </p:nvSpPr>
        <p:spPr>
          <a:xfrm>
            <a:off x="7564438" y="1179513"/>
            <a:ext cx="4465637" cy="44450"/>
          </a:xfrm>
          <a:prstGeom prst="rect">
            <a:avLst/>
          </a:prstGeom>
          <a:solidFill>
            <a:srgbClr val="C00000"/>
          </a:solidFill>
          <a:ln w="12700" cap="flat" cmpd="sng">
            <a:solidFill>
              <a:srgbClr val="C0000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49160" name="矩形 3"/>
          <p:cNvSpPr/>
          <p:nvPr/>
        </p:nvSpPr>
        <p:spPr>
          <a:xfrm>
            <a:off x="4500563" y="1179513"/>
            <a:ext cx="4465637" cy="44450"/>
          </a:xfrm>
          <a:prstGeom prst="rect">
            <a:avLst/>
          </a:prstGeom>
          <a:solidFill>
            <a:srgbClr val="C00000"/>
          </a:solidFill>
          <a:ln w="12700" cap="flat" cmpd="sng">
            <a:solidFill>
              <a:srgbClr val="C0000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26" name="矩形 25"/>
          <p:cNvSpPr/>
          <p:nvPr/>
        </p:nvSpPr>
        <p:spPr>
          <a:xfrm>
            <a:off x="1717040" y="301625"/>
            <a:ext cx="7769225" cy="706755"/>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panose="020B0604020202020204" pitchFamily="34" charset="0"/>
                <a:ea typeface="微软雅黑" panose="020B0503020204020204" pitchFamily="34" charset="-122"/>
                <a:cs typeface="+mn-ea"/>
              </a:rPr>
              <a:t>水溶性海岛纤维的发展前景</a:t>
            </a:r>
          </a:p>
        </p:txBody>
      </p:sp>
      <p:pic>
        <p:nvPicPr>
          <p:cNvPr id="2" name="图片 1"/>
          <p:cNvPicPr>
            <a:picLocks noChangeAspect="1"/>
          </p:cNvPicPr>
          <p:nvPr/>
        </p:nvPicPr>
        <p:blipFill>
          <a:blip r:embed="rId7"/>
          <a:stretch>
            <a:fillRect/>
          </a:stretch>
        </p:blipFill>
        <p:spPr>
          <a:xfrm>
            <a:off x="1835150" y="5055235"/>
            <a:ext cx="1600835" cy="951865"/>
          </a:xfrm>
          <a:prstGeom prst="rect">
            <a:avLst/>
          </a:prstGeom>
        </p:spPr>
      </p:pic>
      <p:sp>
        <p:nvSpPr>
          <p:cNvPr id="100" name="文本框 99"/>
          <p:cNvSpPr txBox="1"/>
          <p:nvPr/>
        </p:nvSpPr>
        <p:spPr>
          <a:xfrm>
            <a:off x="988695" y="6082665"/>
            <a:ext cx="3425825" cy="583565"/>
          </a:xfrm>
          <a:prstGeom prst="rect">
            <a:avLst/>
          </a:prstGeom>
          <a:noFill/>
          <a:ln w="9525">
            <a:noFill/>
          </a:ln>
        </p:spPr>
        <p:txBody>
          <a:bodyPr wrap="square">
            <a:spAutoFit/>
          </a:bodyPr>
          <a:lstStyle/>
          <a:p>
            <a:r>
              <a:rPr lang="en-US" sz="3200" b="1">
                <a:solidFill>
                  <a:srgbClr val="FF0000"/>
                </a:solidFill>
                <a:latin typeface="等线" panose="02010600030101010101" charset="-122"/>
                <a:ea typeface="宋体" panose="02010600030101010101" pitchFamily="2" charset="-122"/>
              </a:rPr>
              <a:t>2</a:t>
            </a:r>
            <a:r>
              <a:rPr lang="en-US" sz="3200" b="1">
                <a:solidFill>
                  <a:srgbClr val="FF0000"/>
                </a:solidFill>
                <a:latin typeface="等线" panose="02010600030101010101" charset="-122"/>
                <a:ea typeface="宋体" panose="02010600030101010101" pitchFamily="2" charset="-122"/>
                <a:cs typeface="Times New Roman" panose="02020603050405020304" pitchFamily="18" charset="0"/>
              </a:rPr>
              <a:t>0</a:t>
            </a:r>
            <a:r>
              <a:rPr lang="zh-CN" sz="3200" b="1">
                <a:solidFill>
                  <a:srgbClr val="FF0000"/>
                </a:solidFill>
                <a:ea typeface="宋体" panose="02010600030101010101" pitchFamily="2" charset="-122"/>
              </a:rPr>
              <a:t>世纪</a:t>
            </a:r>
            <a:r>
              <a:rPr lang="en-US" sz="3200" b="1">
                <a:solidFill>
                  <a:srgbClr val="FF0000"/>
                </a:solidFill>
                <a:latin typeface="等线" panose="02010600030101010101" charset="-122"/>
                <a:ea typeface="宋体" panose="02010600030101010101" pitchFamily="2" charset="-122"/>
              </a:rPr>
              <a:t>7</a:t>
            </a:r>
            <a:r>
              <a:rPr lang="en-US" sz="3200" b="1">
                <a:solidFill>
                  <a:srgbClr val="FF0000"/>
                </a:solidFill>
                <a:latin typeface="等线" panose="02010600030101010101" charset="-122"/>
                <a:ea typeface="宋体" panose="02010600030101010101" pitchFamily="2" charset="-122"/>
                <a:cs typeface="Times New Roman" panose="02020603050405020304" pitchFamily="18" charset="0"/>
              </a:rPr>
              <a:t>0</a:t>
            </a:r>
            <a:r>
              <a:rPr lang="zh-CN" sz="3200" b="1">
                <a:solidFill>
                  <a:srgbClr val="FF0000"/>
                </a:solidFill>
                <a:ea typeface="宋体" panose="02010600030101010101" pitchFamily="2" charset="-122"/>
              </a:rPr>
              <a:t>年代初</a:t>
            </a:r>
            <a:endParaRPr lang="zh-CN" altLang="en-US" sz="3200" b="1">
              <a:solidFill>
                <a:srgbClr val="FF0000"/>
              </a:solidFill>
              <a:ea typeface="宋体" panose="02010600030101010101" pitchFamily="2" charset="-122"/>
            </a:endParaRPr>
          </a:p>
        </p:txBody>
      </p:sp>
      <p:sp>
        <p:nvSpPr>
          <p:cNvPr id="3" name="文本框 2"/>
          <p:cNvSpPr txBox="1"/>
          <p:nvPr/>
        </p:nvSpPr>
        <p:spPr>
          <a:xfrm>
            <a:off x="3412490" y="4668520"/>
            <a:ext cx="2044065" cy="583565"/>
          </a:xfrm>
          <a:prstGeom prst="rect">
            <a:avLst/>
          </a:prstGeom>
          <a:noFill/>
        </p:spPr>
        <p:txBody>
          <a:bodyPr wrap="square" rtlCol="0" anchor="t">
            <a:spAutoFit/>
          </a:bodyPr>
          <a:lstStyle/>
          <a:p>
            <a:r>
              <a:rPr lang="en-US" sz="3200" b="1">
                <a:solidFill>
                  <a:srgbClr val="FF0000"/>
                </a:solidFill>
                <a:latin typeface="等线" panose="02010600030101010101" charset="-122"/>
                <a:sym typeface="+mn-ea"/>
              </a:rPr>
              <a:t>2019</a:t>
            </a:r>
            <a:r>
              <a:rPr lang="zh-CN" altLang="en-US" sz="3200" b="1">
                <a:solidFill>
                  <a:srgbClr val="FF0000"/>
                </a:solidFill>
                <a:latin typeface="等线" panose="02010600030101010101" charset="-122"/>
                <a:sym typeface="+mn-ea"/>
              </a:rPr>
              <a:t>年</a:t>
            </a:r>
          </a:p>
        </p:txBody>
      </p:sp>
      <p:sp>
        <p:nvSpPr>
          <p:cNvPr id="4" name="文本框 3"/>
          <p:cNvSpPr txBox="1"/>
          <p:nvPr/>
        </p:nvSpPr>
        <p:spPr>
          <a:xfrm>
            <a:off x="4349750" y="5793740"/>
            <a:ext cx="5864860" cy="1014730"/>
          </a:xfrm>
          <a:prstGeom prst="rect">
            <a:avLst/>
          </a:prstGeom>
          <a:noFill/>
          <a:ln w="9525">
            <a:noFill/>
          </a:ln>
        </p:spPr>
        <p:txBody>
          <a:bodyPr wrap="square">
            <a:spAutoFit/>
          </a:bodyPr>
          <a:lstStyle/>
          <a:p>
            <a:pPr>
              <a:lnSpc>
                <a:spcPct val="150000"/>
              </a:lnSpc>
            </a:pPr>
            <a:r>
              <a:rPr lang="en-US" altLang="zh-CN" sz="2000" b="1">
                <a:solidFill>
                  <a:srgbClr val="0070C0"/>
                </a:solidFill>
                <a:ea typeface="宋体" panose="02010600030101010101" pitchFamily="2" charset="-122"/>
              </a:rPr>
              <a:t>       </a:t>
            </a:r>
            <a:r>
              <a:rPr lang="zh-CN" sz="2000" b="1">
                <a:solidFill>
                  <a:srgbClr val="0070C0"/>
                </a:solidFill>
                <a:ea typeface="宋体" panose="02010600030101010101" pitchFamily="2" charset="-122"/>
              </a:rPr>
              <a:t>日本可乐丽公司和日本东丽公司发明了苯减量不定岛海岛纤维和碱减量定岛海岛纤维</a:t>
            </a:r>
            <a:endParaRPr lang="zh-CN" altLang="en-US" sz="2000" b="1">
              <a:solidFill>
                <a:srgbClr val="0070C0"/>
              </a:solidFill>
              <a:ea typeface="宋体" panose="02010600030101010101" pitchFamily="2" charset="-122"/>
            </a:endParaRPr>
          </a:p>
        </p:txBody>
      </p:sp>
      <p:sp>
        <p:nvSpPr>
          <p:cNvPr id="6" name="文本框 5"/>
          <p:cNvSpPr txBox="1"/>
          <p:nvPr/>
        </p:nvSpPr>
        <p:spPr>
          <a:xfrm>
            <a:off x="4975860" y="4668520"/>
            <a:ext cx="5008245" cy="553085"/>
          </a:xfrm>
          <a:prstGeom prst="rect">
            <a:avLst/>
          </a:prstGeom>
          <a:noFill/>
        </p:spPr>
        <p:txBody>
          <a:bodyPr wrap="square" rtlCol="0" anchor="t">
            <a:spAutoFit/>
          </a:bodyPr>
          <a:lstStyle/>
          <a:p>
            <a:pPr>
              <a:lnSpc>
                <a:spcPct val="150000"/>
              </a:lnSpc>
            </a:pPr>
            <a:r>
              <a:rPr lang="en-US" altLang="zh-CN" sz="2000" b="1">
                <a:solidFill>
                  <a:srgbClr val="0070C0"/>
                </a:solidFill>
                <a:sym typeface="+mn-ea"/>
              </a:rPr>
              <a:t>       </a:t>
            </a:r>
            <a:r>
              <a:rPr lang="zh-CN" altLang="en-US" sz="2000" b="1">
                <a:solidFill>
                  <a:srgbClr val="0070C0"/>
                </a:solidFill>
                <a:sym typeface="+mn-ea"/>
              </a:rPr>
              <a:t>中国</a:t>
            </a:r>
            <a:r>
              <a:rPr lang="zh-CN" sz="2000" b="1">
                <a:solidFill>
                  <a:srgbClr val="0070C0"/>
                </a:solidFill>
                <a:sym typeface="+mn-ea"/>
              </a:rPr>
              <a:t>成功研发出水减量定岛海岛纤维。</a:t>
            </a:r>
            <a:endParaRPr lang="zh-CN" altLang="en-US" sz="2000" b="1">
              <a:solidFill>
                <a:srgbClr val="0070C0"/>
              </a:solidFill>
              <a:sym typeface="+mn-ea"/>
            </a:endParaRPr>
          </a:p>
        </p:txBody>
      </p:sp>
      <p:pic>
        <p:nvPicPr>
          <p:cNvPr id="7" name="图片 6"/>
          <p:cNvPicPr>
            <a:picLocks noChangeAspect="1"/>
          </p:cNvPicPr>
          <p:nvPr>
            <p:custDataLst>
              <p:tags r:id="rId1"/>
            </p:custDataLst>
          </p:nvPr>
        </p:nvPicPr>
        <p:blipFill>
          <a:blip r:embed="rId7"/>
          <a:stretch>
            <a:fillRect/>
          </a:stretch>
        </p:blipFill>
        <p:spPr>
          <a:xfrm>
            <a:off x="3883025" y="3429000"/>
            <a:ext cx="1696720" cy="1009015"/>
          </a:xfrm>
          <a:prstGeom prst="rect">
            <a:avLst/>
          </a:prstGeom>
        </p:spPr>
      </p:pic>
      <p:sp>
        <p:nvSpPr>
          <p:cNvPr id="8" name="文本框 7"/>
          <p:cNvSpPr txBox="1"/>
          <p:nvPr/>
        </p:nvSpPr>
        <p:spPr>
          <a:xfrm>
            <a:off x="5367020" y="3220720"/>
            <a:ext cx="1911350" cy="583565"/>
          </a:xfrm>
          <a:prstGeom prst="rect">
            <a:avLst/>
          </a:prstGeom>
          <a:noFill/>
        </p:spPr>
        <p:txBody>
          <a:bodyPr wrap="square" rtlCol="0" anchor="t">
            <a:spAutoFit/>
          </a:bodyPr>
          <a:lstStyle/>
          <a:p>
            <a:r>
              <a:rPr lang="en-US" sz="3200" b="1">
                <a:solidFill>
                  <a:srgbClr val="FF0000"/>
                </a:solidFill>
                <a:latin typeface="等线" panose="02010600030101010101" charset="-122"/>
                <a:sym typeface="+mn-ea"/>
              </a:rPr>
              <a:t>2023</a:t>
            </a:r>
            <a:r>
              <a:rPr lang="zh-CN" altLang="en-US" sz="3200" b="1">
                <a:solidFill>
                  <a:srgbClr val="FF0000"/>
                </a:solidFill>
                <a:latin typeface="等线" panose="02010600030101010101" charset="-122"/>
                <a:sym typeface="+mn-ea"/>
              </a:rPr>
              <a:t>年</a:t>
            </a:r>
          </a:p>
        </p:txBody>
      </p:sp>
      <p:sp>
        <p:nvSpPr>
          <p:cNvPr id="9" name="文本框 8"/>
          <p:cNvSpPr txBox="1"/>
          <p:nvPr/>
        </p:nvSpPr>
        <p:spPr>
          <a:xfrm>
            <a:off x="6916420" y="2999740"/>
            <a:ext cx="4116705" cy="1106805"/>
          </a:xfrm>
          <a:prstGeom prst="rect">
            <a:avLst/>
          </a:prstGeom>
          <a:noFill/>
        </p:spPr>
        <p:txBody>
          <a:bodyPr wrap="square" rtlCol="0" anchor="t">
            <a:spAutoFit/>
          </a:bodyPr>
          <a:lstStyle/>
          <a:p>
            <a:pPr>
              <a:lnSpc>
                <a:spcPct val="150000"/>
              </a:lnSpc>
            </a:pPr>
            <a:r>
              <a:rPr lang="en-US" altLang="zh-CN" sz="2000" b="1">
                <a:solidFill>
                  <a:srgbClr val="0070C0"/>
                </a:solidFill>
                <a:sym typeface="+mn-ea"/>
              </a:rPr>
              <a:t>     </a:t>
            </a:r>
            <a:r>
              <a:rPr lang="zh-CN" altLang="en-US" sz="2400" b="1">
                <a:solidFill>
                  <a:srgbClr val="0070C0"/>
                </a:solidFill>
                <a:sym typeface="+mn-ea"/>
              </a:rPr>
              <a:t>宁波</a:t>
            </a:r>
            <a:r>
              <a:rPr lang="en-US" altLang="zh-CN" sz="2400" b="1">
                <a:solidFill>
                  <a:srgbClr val="0070C0"/>
                </a:solidFill>
                <a:sym typeface="+mn-ea"/>
              </a:rPr>
              <a:t> </a:t>
            </a:r>
            <a:r>
              <a:rPr lang="zh-CN" sz="2400" b="1">
                <a:solidFill>
                  <a:srgbClr val="0070C0"/>
                </a:solidFill>
                <a:sym typeface="+mn-ea"/>
              </a:rPr>
              <a:t>恒其德</a:t>
            </a:r>
            <a:r>
              <a:rPr lang="zh-CN" sz="2000" b="1">
                <a:solidFill>
                  <a:srgbClr val="0070C0"/>
                </a:solidFill>
                <a:sym typeface="+mn-ea"/>
              </a:rPr>
              <a:t>建设年产</a:t>
            </a:r>
            <a:r>
              <a:rPr lang="en-US" altLang="zh-CN" sz="2000" b="1">
                <a:solidFill>
                  <a:srgbClr val="0070C0"/>
                </a:solidFill>
                <a:sym typeface="+mn-ea"/>
              </a:rPr>
              <a:t>7.6</a:t>
            </a:r>
            <a:r>
              <a:rPr lang="zh-CN" altLang="en-US" sz="2000" b="1">
                <a:solidFill>
                  <a:srgbClr val="0070C0"/>
                </a:solidFill>
                <a:sym typeface="+mn-ea"/>
              </a:rPr>
              <a:t>万吨水</a:t>
            </a:r>
            <a:r>
              <a:rPr lang="zh-CN" sz="2000" b="1">
                <a:solidFill>
                  <a:srgbClr val="0070C0"/>
                </a:solidFill>
                <a:sym typeface="+mn-ea"/>
              </a:rPr>
              <a:t>减量定岛海岛纤维</a:t>
            </a:r>
            <a:r>
              <a:rPr lang="zh-CN" altLang="en-US" sz="2000" b="1">
                <a:solidFill>
                  <a:srgbClr val="0070C0"/>
                </a:solidFill>
                <a:sym typeface="+mn-ea"/>
              </a:rPr>
              <a:t>生产基地。</a:t>
            </a:r>
          </a:p>
        </p:txBody>
      </p:sp>
      <p:sp>
        <p:nvSpPr>
          <p:cNvPr id="48145" name="文本框 47"/>
          <p:cNvSpPr/>
          <p:nvPr/>
        </p:nvSpPr>
        <p:spPr>
          <a:xfrm>
            <a:off x="740093" y="4059238"/>
            <a:ext cx="436880" cy="506730"/>
          </a:xfrm>
          <a:prstGeom prst="rect">
            <a:avLst/>
          </a:prstGeom>
          <a:noFill/>
          <a:ln w="9525">
            <a:noFill/>
          </a:ln>
        </p:spPr>
        <p:txBody>
          <a:bodyPr wrap="none">
            <a:spAutoFit/>
          </a:bodyPr>
          <a:lstStyle/>
          <a:p>
            <a:pPr algn="l" eaLnBrk="1" hangingPunct="1"/>
            <a:r>
              <a:rPr lang="en-US" altLang="zh-CN" sz="1100" dirty="0">
                <a:solidFill>
                  <a:srgbClr val="000000"/>
                </a:solidFill>
                <a:latin typeface="方正姚体" panose="02010601030101010101" pitchFamily="2" charset="-122"/>
                <a:ea typeface="方正姚体" panose="02010601030101010101" pitchFamily="2" charset="-122"/>
                <a:sym typeface="方正姚体" panose="02010601030101010101" pitchFamily="2" charset="-122"/>
              </a:rPr>
              <a:t> </a:t>
            </a:r>
            <a:endParaRPr lang="zh-CN" altLang="en-US" sz="1100" dirty="0">
              <a:solidFill>
                <a:srgbClr val="000000"/>
              </a:solidFill>
              <a:latin typeface="方正姚体" panose="02010601030101010101" pitchFamily="2" charset="-122"/>
              <a:ea typeface="方正姚体" panose="02010601030101010101" pitchFamily="2" charset="-122"/>
              <a:sym typeface="方正姚体" panose="02010601030101010101" pitchFamily="2" charset="-122"/>
            </a:endParaRPr>
          </a:p>
          <a:p>
            <a:pPr algn="l" eaLnBrk="1" hangingPunct="1"/>
            <a:r>
              <a:rPr lang="en-US" altLang="zh-CN" sz="1600" dirty="0">
                <a:solidFill>
                  <a:srgbClr val="C00000"/>
                </a:solidFill>
                <a:latin typeface="方正姚体" panose="02010601030101010101" pitchFamily="2" charset="-122"/>
                <a:ea typeface="方正姚体" panose="02010601030101010101" pitchFamily="2" charset="-122"/>
                <a:sym typeface="方正姚体" panose="02010601030101010101" pitchFamily="2" charset="-122"/>
              </a:rPr>
              <a:t>     </a:t>
            </a:r>
            <a:endParaRPr lang="en-US" altLang="zh-CN" sz="2000" dirty="0">
              <a:solidFill>
                <a:srgbClr val="C00000"/>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48146" name="文本框 48"/>
          <p:cNvSpPr/>
          <p:nvPr/>
        </p:nvSpPr>
        <p:spPr>
          <a:xfrm>
            <a:off x="8379460" y="2024380"/>
            <a:ext cx="2901950" cy="953770"/>
          </a:xfrm>
          <a:prstGeom prst="rect">
            <a:avLst/>
          </a:prstGeom>
          <a:noFill/>
          <a:ln w="9525">
            <a:noFill/>
          </a:ln>
        </p:spPr>
        <p:txBody>
          <a:bodyPr wrap="none">
            <a:noAutofit/>
          </a:bodyPr>
          <a:lstStyle/>
          <a:p>
            <a:pPr algn="l" eaLnBrk="1" hangingPunct="1"/>
            <a:endParaRPr lang="zh-CN" altLang="en-US" sz="20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1" name="文本框 10"/>
          <p:cNvSpPr txBox="1"/>
          <p:nvPr/>
        </p:nvSpPr>
        <p:spPr>
          <a:xfrm>
            <a:off x="2044700" y="1520190"/>
            <a:ext cx="4871720" cy="553085"/>
          </a:xfrm>
          <a:prstGeom prst="rect">
            <a:avLst/>
          </a:prstGeom>
          <a:noFill/>
        </p:spPr>
        <p:txBody>
          <a:bodyPr wrap="square" rtlCol="0" anchor="t">
            <a:spAutoFit/>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000" b="1">
                <a:solidFill>
                  <a:srgbClr val="0070C0"/>
                </a:solidFill>
                <a:effectLst/>
                <a:uLnTx/>
                <a:uFillTx/>
                <a:cs typeface="+mn-ea"/>
                <a:sym typeface="+mn-ea"/>
              </a:rPr>
              <a:t>      </a:t>
            </a:r>
            <a:endParaRPr lang="zh-CN" altLang="en-US" sz="2000" b="1">
              <a:solidFill>
                <a:srgbClr val="0070C0"/>
              </a:solidFill>
              <a:effectLst/>
              <a:uLnTx/>
              <a:uFillTx/>
              <a:cs typeface="+mn-ea"/>
              <a:sym typeface="+mn-ea"/>
            </a:endParaRPr>
          </a:p>
        </p:txBody>
      </p:sp>
      <p:sp>
        <p:nvSpPr>
          <p:cNvPr id="12" name="文本框 11"/>
          <p:cNvSpPr txBox="1"/>
          <p:nvPr/>
        </p:nvSpPr>
        <p:spPr>
          <a:xfrm>
            <a:off x="11204575" y="2889885"/>
            <a:ext cx="1640840" cy="553085"/>
          </a:xfrm>
          <a:prstGeom prst="rect">
            <a:avLst/>
          </a:prstGeom>
          <a:noFill/>
        </p:spPr>
        <p:txBody>
          <a:bodyPr wrap="square" rtlCol="0" anchor="t">
            <a:spAutoFit/>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000" b="1">
                <a:solidFill>
                  <a:srgbClr val="0070C0"/>
                </a:solidFill>
                <a:effectLst/>
                <a:uLnTx/>
                <a:uFillTx/>
                <a:cs typeface="+mn-ea"/>
                <a:sym typeface="+mn-ea"/>
              </a:rPr>
              <a:t>     </a:t>
            </a:r>
            <a:endParaRPr lang="zh-CN" altLang="en-US" sz="2000" b="1">
              <a:solidFill>
                <a:srgbClr val="0070C0"/>
              </a:solidFill>
              <a:effectLst/>
              <a:uLnTx/>
              <a:uFillTx/>
              <a:cs typeface="+mn-ea"/>
              <a:sym typeface="+mn-ea"/>
            </a:endParaRPr>
          </a:p>
        </p:txBody>
      </p:sp>
      <p:sp>
        <p:nvSpPr>
          <p:cNvPr id="14" name="文本框 48"/>
          <p:cNvSpPr/>
          <p:nvPr/>
        </p:nvSpPr>
        <p:spPr>
          <a:xfrm>
            <a:off x="8379460" y="1833880"/>
            <a:ext cx="2901950" cy="1144270"/>
          </a:xfrm>
          <a:prstGeom prst="rect">
            <a:avLst/>
          </a:prstGeom>
          <a:noFill/>
          <a:ln w="9525">
            <a:noFill/>
          </a:ln>
        </p:spPr>
        <p:txBody>
          <a:bodyPr wrap="none">
            <a:noAutofit/>
          </a:bodyPr>
          <a:lstStyle/>
          <a:p>
            <a:pPr algn="l" eaLnBrk="1" hangingPunct="1"/>
            <a:endParaRPr lang="zh-CN" altLang="en-US" sz="20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7" name="文本框 16"/>
          <p:cNvSpPr txBox="1"/>
          <p:nvPr/>
        </p:nvSpPr>
        <p:spPr>
          <a:xfrm>
            <a:off x="1717040" y="2264410"/>
            <a:ext cx="4871720" cy="553085"/>
          </a:xfrm>
          <a:prstGeom prst="rect">
            <a:avLst/>
          </a:prstGeom>
          <a:noFill/>
        </p:spPr>
        <p:txBody>
          <a:bodyPr wrap="square" rtlCol="0" anchor="t">
            <a:spAutoFit/>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000" b="1">
                <a:solidFill>
                  <a:srgbClr val="0070C0"/>
                </a:solidFill>
                <a:effectLst/>
                <a:uLnTx/>
                <a:uFillTx/>
                <a:cs typeface="+mn-ea"/>
                <a:sym typeface="+mn-ea"/>
              </a:rPr>
              <a:t>     </a:t>
            </a:r>
            <a:endParaRPr lang="zh-CN" altLang="en-US" sz="2000" b="1">
              <a:solidFill>
                <a:srgbClr val="0070C0"/>
              </a:solidFill>
              <a:effectLst/>
              <a:uLnTx/>
              <a:uFillTx/>
              <a:cs typeface="+mn-ea"/>
              <a:sym typeface="+mn-ea"/>
            </a:endParaRPr>
          </a:p>
        </p:txBody>
      </p:sp>
      <p:pic>
        <p:nvPicPr>
          <p:cNvPr id="10" name="图片 9"/>
          <p:cNvPicPr>
            <a:picLocks noChangeAspect="1"/>
          </p:cNvPicPr>
          <p:nvPr>
            <p:custDataLst>
              <p:tags r:id="rId2"/>
            </p:custDataLst>
          </p:nvPr>
        </p:nvPicPr>
        <p:blipFill>
          <a:blip r:embed="rId7"/>
          <a:stretch>
            <a:fillRect/>
          </a:stretch>
        </p:blipFill>
        <p:spPr>
          <a:xfrm>
            <a:off x="3812540" y="3559175"/>
            <a:ext cx="1696720" cy="1009015"/>
          </a:xfrm>
          <a:prstGeom prst="rect">
            <a:avLst/>
          </a:prstGeom>
        </p:spPr>
      </p:pic>
      <p:pic>
        <p:nvPicPr>
          <p:cNvPr id="13" name="图片 12"/>
          <p:cNvPicPr>
            <a:picLocks noChangeAspect="1"/>
          </p:cNvPicPr>
          <p:nvPr>
            <p:custDataLst>
              <p:tags r:id="rId3"/>
            </p:custDataLst>
          </p:nvPr>
        </p:nvPicPr>
        <p:blipFill>
          <a:blip r:embed="rId7"/>
          <a:stretch>
            <a:fillRect/>
          </a:stretch>
        </p:blipFill>
        <p:spPr>
          <a:xfrm>
            <a:off x="5958840" y="2089150"/>
            <a:ext cx="1696720" cy="1009015"/>
          </a:xfrm>
          <a:prstGeom prst="rect">
            <a:avLst/>
          </a:prstGeom>
        </p:spPr>
      </p:pic>
      <p:sp>
        <p:nvSpPr>
          <p:cNvPr id="15" name="文本框 14"/>
          <p:cNvSpPr txBox="1"/>
          <p:nvPr/>
        </p:nvSpPr>
        <p:spPr>
          <a:xfrm>
            <a:off x="8314690" y="1395730"/>
            <a:ext cx="3773170" cy="1568450"/>
          </a:xfrm>
          <a:prstGeom prst="rect">
            <a:avLst/>
          </a:prstGeom>
          <a:noFill/>
        </p:spPr>
        <p:txBody>
          <a:bodyPr wrap="square" rtlCol="0" anchor="t">
            <a:spAutoFit/>
          </a:bodyPr>
          <a:lstStyle/>
          <a:p>
            <a:pPr>
              <a:lnSpc>
                <a:spcPct val="150000"/>
              </a:lnSpc>
            </a:pPr>
            <a:r>
              <a:rPr lang="en-US" altLang="zh-CN" sz="2000" b="1">
                <a:solidFill>
                  <a:srgbClr val="0070C0"/>
                </a:solidFill>
                <a:sym typeface="+mn-ea"/>
              </a:rPr>
              <a:t>        </a:t>
            </a:r>
            <a:r>
              <a:rPr lang="zh-CN" sz="2400" b="1">
                <a:solidFill>
                  <a:srgbClr val="0070C0"/>
                </a:solidFill>
                <a:sym typeface="+mn-ea"/>
              </a:rPr>
              <a:t>宁波恒其德</a:t>
            </a:r>
            <a:r>
              <a:rPr lang="zh-CN" sz="2000" b="1">
                <a:solidFill>
                  <a:srgbClr val="0070C0"/>
                </a:solidFill>
                <a:sym typeface="+mn-ea"/>
              </a:rPr>
              <a:t>将沿着可持续发展的方向，研发更多低碳环保、可降解的新产品。</a:t>
            </a:r>
          </a:p>
        </p:txBody>
      </p:sp>
      <p:sp>
        <p:nvSpPr>
          <p:cNvPr id="16" name="文本框 15"/>
          <p:cNvSpPr txBox="1"/>
          <p:nvPr/>
        </p:nvSpPr>
        <p:spPr>
          <a:xfrm>
            <a:off x="7510780" y="1520190"/>
            <a:ext cx="1225550" cy="583565"/>
          </a:xfrm>
          <a:prstGeom prst="rect">
            <a:avLst/>
          </a:prstGeom>
          <a:noFill/>
        </p:spPr>
        <p:txBody>
          <a:bodyPr wrap="square" rtlCol="0" anchor="t">
            <a:spAutoFit/>
          </a:bodyPr>
          <a:lstStyle/>
          <a:p>
            <a:r>
              <a:rPr lang="zh-CN" sz="3200" b="1">
                <a:solidFill>
                  <a:srgbClr val="FF0000"/>
                </a:solidFill>
                <a:sym typeface="+mn-ea"/>
              </a:rPr>
              <a:t>未来</a:t>
            </a:r>
            <a:endParaRPr lang="zh-CN" altLang="en-US" sz="3200" b="1">
              <a:solidFill>
                <a:srgbClr val="FF0000"/>
              </a:solidFill>
              <a:sym typeface="+mn-ea"/>
            </a:endParaRPr>
          </a:p>
        </p:txBody>
      </p:sp>
      <p:pic>
        <p:nvPicPr>
          <p:cNvPr id="19" name="图片 18" descr="1692495419965"/>
          <p:cNvPicPr>
            <a:picLocks noChangeAspect="1"/>
          </p:cNvPicPr>
          <p:nvPr/>
        </p:nvPicPr>
        <p:blipFill>
          <a:blip r:embed="rId8"/>
          <a:stretch>
            <a:fillRect/>
          </a:stretch>
        </p:blipFill>
        <p:spPr>
          <a:xfrm>
            <a:off x="0" y="1344930"/>
            <a:ext cx="5021580" cy="2314575"/>
          </a:xfrm>
          <a:prstGeom prst="rect">
            <a:avLst/>
          </a:prstGeom>
        </p:spPr>
      </p:pic>
      <p:pic>
        <p:nvPicPr>
          <p:cNvPr id="20" name="图片 19" descr="1692495419965"/>
          <p:cNvPicPr>
            <a:picLocks noChangeAspect="1"/>
          </p:cNvPicPr>
          <p:nvPr/>
        </p:nvPicPr>
        <p:blipFill>
          <a:blip r:embed="rId9"/>
          <a:stretch>
            <a:fillRect/>
          </a:stretch>
        </p:blipFill>
        <p:spPr>
          <a:xfrm>
            <a:off x="0" y="1279525"/>
            <a:ext cx="5299710" cy="2443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2780665"/>
            <a:ext cx="6130290" cy="4077335"/>
          </a:xfrm>
          <a:prstGeom prst="rect">
            <a:avLst/>
          </a:prstGeom>
        </p:spPr>
      </p:pic>
      <p:sp>
        <p:nvSpPr>
          <p:cNvPr id="3" name="文本框 2"/>
          <p:cNvSpPr txBox="1"/>
          <p:nvPr/>
        </p:nvSpPr>
        <p:spPr>
          <a:xfrm>
            <a:off x="148590" y="753110"/>
            <a:ext cx="6063615" cy="2081530"/>
          </a:xfrm>
          <a:prstGeom prst="rect">
            <a:avLst/>
          </a:prstGeom>
          <a:noFill/>
        </p:spPr>
        <p:txBody>
          <a:bodyPr wrap="square" lIns="91440" tIns="45720" rIns="91440" bIns="45720" rtlCol="0" anchor="t">
            <a:noAutofit/>
          </a:bodyPr>
          <a:lstStyle/>
          <a:p>
            <a:pPr>
              <a:lnSpc>
                <a:spcPct val="120000"/>
              </a:lnSpc>
            </a:pPr>
            <a:r>
              <a:rPr lang="en-US" sz="2000" dirty="0">
                <a:solidFill>
                  <a:srgbClr val="0070C0"/>
                </a:solidFill>
                <a:latin typeface="Calibri"/>
                <a:ea typeface="宋体"/>
                <a:cs typeface="Calibri"/>
                <a:sym typeface="+mn-ea"/>
              </a:rPr>
              <a:t> </a:t>
            </a:r>
            <a:r>
              <a:rPr lang="en-US" altLang="zh-CN" sz="2000" dirty="0">
                <a:solidFill>
                  <a:srgbClr val="0070C0"/>
                </a:solidFill>
                <a:latin typeface="Calibri"/>
                <a:ea typeface="宋体"/>
                <a:cs typeface="Calibri"/>
                <a:sym typeface="+mn-ea"/>
              </a:rPr>
              <a:t>     </a:t>
            </a:r>
            <a:r>
              <a:rPr lang="en-US" sz="2000" dirty="0">
                <a:solidFill>
                  <a:srgbClr val="0070C0"/>
                </a:solidFill>
                <a:latin typeface="Calibri"/>
                <a:ea typeface="宋体"/>
                <a:cs typeface="Calibri"/>
                <a:sym typeface="+mn-ea"/>
              </a:rPr>
              <a:t>   </a:t>
            </a:r>
            <a:r>
              <a:rPr lang="en-US" sz="2000" dirty="0" err="1">
                <a:solidFill>
                  <a:srgbClr val="0070C0"/>
                </a:solidFill>
                <a:latin typeface="Calibri"/>
                <a:ea typeface="宋体"/>
                <a:cs typeface="Calibri"/>
                <a:sym typeface="+mn-ea"/>
              </a:rPr>
              <a:t>水溶性定岛海岛纤维是国内首创自主研发、具有国际最前沿技术</a:t>
            </a:r>
            <a:r>
              <a:rPr lang="zh-CN" altLang="en-US" sz="2000">
                <a:solidFill>
                  <a:srgbClr val="0070C0"/>
                </a:solidFill>
                <a:latin typeface="Calibri"/>
                <a:ea typeface="宋体"/>
                <a:cs typeface="Calibri"/>
                <a:sym typeface="+mn-ea"/>
              </a:rPr>
              <a:t>的项目。</a:t>
            </a:r>
            <a:endParaRPr lang="zh-CN" altLang="en-US" sz="2000" dirty="0">
              <a:solidFill>
                <a:srgbClr val="0070C0"/>
              </a:solidFill>
              <a:latin typeface="Calibri"/>
              <a:ea typeface="宋体"/>
              <a:cs typeface="Calibri"/>
            </a:endParaRPr>
          </a:p>
        </p:txBody>
      </p:sp>
      <p:sp>
        <p:nvSpPr>
          <p:cNvPr id="4" name="文本框 3"/>
          <p:cNvSpPr txBox="1"/>
          <p:nvPr/>
        </p:nvSpPr>
        <p:spPr>
          <a:xfrm>
            <a:off x="6392545" y="4001135"/>
            <a:ext cx="5572125" cy="1636395"/>
          </a:xfrm>
          <a:prstGeom prst="rect">
            <a:avLst/>
          </a:prstGeom>
          <a:noFill/>
        </p:spPr>
        <p:txBody>
          <a:bodyPr wrap="square" rtlCol="0" anchor="t">
            <a:noAutofit/>
          </a:bodyPr>
          <a:lstStyle/>
          <a:p>
            <a:pPr>
              <a:lnSpc>
                <a:spcPct val="120000"/>
              </a:lnSpc>
            </a:pPr>
            <a:r>
              <a:rPr lang="en-US" sz="2000">
                <a:solidFill>
                  <a:srgbClr val="0070C0"/>
                </a:solidFill>
                <a:sym typeface="+mn-ea"/>
              </a:rPr>
              <a:t>         </a:t>
            </a:r>
            <a:r>
              <a:rPr sz="2000">
                <a:solidFill>
                  <a:srgbClr val="0070C0"/>
                </a:solidFill>
                <a:sym typeface="+mn-ea"/>
              </a:rPr>
              <a:t>产品已通过行业专家和质量监督部门鉴定，各项指标完全达标；已被轻</a:t>
            </a:r>
            <a:r>
              <a:rPr lang="zh-CN" sz="2000">
                <a:solidFill>
                  <a:srgbClr val="0070C0"/>
                </a:solidFill>
                <a:sym typeface="+mn-ea"/>
              </a:rPr>
              <a:t>工联合会</a:t>
            </a:r>
            <a:r>
              <a:rPr sz="2000">
                <a:solidFill>
                  <a:srgbClr val="0070C0"/>
                </a:solidFill>
                <a:sym typeface="+mn-ea"/>
              </a:rPr>
              <a:t>推荐</a:t>
            </a:r>
            <a:r>
              <a:rPr lang="zh-CN" sz="2000">
                <a:solidFill>
                  <a:srgbClr val="0070C0"/>
                </a:solidFill>
                <a:sym typeface="+mn-ea"/>
              </a:rPr>
              <a:t>到</a:t>
            </a:r>
            <a:r>
              <a:rPr sz="2000">
                <a:solidFill>
                  <a:srgbClr val="0070C0"/>
                </a:solidFill>
                <a:sym typeface="+mn-ea"/>
              </a:rPr>
              <a:t>国家发改委，列为合成革行业《十四五》重点项目。</a:t>
            </a:r>
            <a:r>
              <a:rPr lang="zh-CN" altLang="en-US" sz="2000">
                <a:solidFill>
                  <a:srgbClr val="0070C0"/>
                </a:solidFill>
                <a:sym typeface="+mn-ea"/>
              </a:rPr>
              <a:t> </a:t>
            </a:r>
            <a:r>
              <a:rPr lang="en-US" altLang="zh-CN" sz="2000">
                <a:solidFill>
                  <a:srgbClr val="0070C0"/>
                </a:solidFill>
                <a:sym typeface="+mn-ea"/>
              </a:rPr>
              <a:t> </a:t>
            </a:r>
            <a:r>
              <a:rPr sz="2000">
                <a:solidFill>
                  <a:srgbClr val="0070C0"/>
                </a:solidFill>
                <a:sym typeface="+mn-ea"/>
              </a:rPr>
              <a:t>该项目</a:t>
            </a:r>
            <a:r>
              <a:rPr lang="zh-CN" sz="2000">
                <a:solidFill>
                  <a:srgbClr val="0070C0"/>
                </a:solidFill>
                <a:sym typeface="+mn-ea"/>
              </a:rPr>
              <a:t>已经获得</a:t>
            </a:r>
            <a:r>
              <a:rPr sz="2000">
                <a:solidFill>
                  <a:srgbClr val="0070C0"/>
                </a:solidFill>
                <a:sym typeface="+mn-ea"/>
              </a:rPr>
              <a:t>国家专利局授权</a:t>
            </a:r>
            <a:r>
              <a:rPr lang="zh-CN" sz="2000">
                <a:solidFill>
                  <a:srgbClr val="0070C0"/>
                </a:solidFill>
                <a:sym typeface="+mn-ea"/>
              </a:rPr>
              <a:t>的</a:t>
            </a:r>
            <a:r>
              <a:rPr lang="en-US" altLang="zh-CN" sz="2000">
                <a:solidFill>
                  <a:srgbClr val="0070C0"/>
                </a:solidFill>
                <a:sym typeface="+mn-ea"/>
              </a:rPr>
              <a:t>8</a:t>
            </a:r>
            <a:r>
              <a:rPr sz="2000">
                <a:solidFill>
                  <a:srgbClr val="0070C0"/>
                </a:solidFill>
                <a:sym typeface="+mn-ea"/>
              </a:rPr>
              <a:t>项发明专利和三项实用新型</a:t>
            </a:r>
            <a:r>
              <a:rPr lang="zh-CN" sz="2000">
                <a:solidFill>
                  <a:srgbClr val="0070C0"/>
                </a:solidFill>
                <a:sym typeface="+mn-ea"/>
              </a:rPr>
              <a:t>专利</a:t>
            </a:r>
            <a:r>
              <a:rPr sz="2000">
                <a:solidFill>
                  <a:srgbClr val="0070C0"/>
                </a:solidFill>
                <a:sym typeface="+mn-ea"/>
              </a:rPr>
              <a:t>。</a:t>
            </a:r>
            <a:r>
              <a:rPr lang="en-US" altLang="zh-CN" sz="2000">
                <a:solidFill>
                  <a:srgbClr val="0070C0"/>
                </a:solidFill>
                <a:sym typeface="+mn-ea"/>
              </a:rPr>
              <a:t>      </a:t>
            </a:r>
          </a:p>
        </p:txBody>
      </p:sp>
      <p:pic>
        <p:nvPicPr>
          <p:cNvPr id="8" name="图片 7"/>
          <p:cNvPicPr>
            <a:picLocks noChangeAspect="1"/>
          </p:cNvPicPr>
          <p:nvPr/>
        </p:nvPicPr>
        <p:blipFill>
          <a:blip r:embed="rId3"/>
          <a:stretch>
            <a:fillRect/>
          </a:stretch>
        </p:blipFill>
        <p:spPr>
          <a:xfrm>
            <a:off x="9491345" y="136525"/>
            <a:ext cx="2700655" cy="3728085"/>
          </a:xfrm>
          <a:prstGeom prst="rect">
            <a:avLst/>
          </a:prstGeom>
        </p:spPr>
      </p:pic>
      <p:pic>
        <p:nvPicPr>
          <p:cNvPr id="9" name="图片 8"/>
          <p:cNvPicPr>
            <a:picLocks noChangeAspect="1"/>
          </p:cNvPicPr>
          <p:nvPr/>
        </p:nvPicPr>
        <p:blipFill>
          <a:blip r:embed="rId4"/>
          <a:stretch>
            <a:fillRect/>
          </a:stretch>
        </p:blipFill>
        <p:spPr>
          <a:xfrm>
            <a:off x="7978140" y="136525"/>
            <a:ext cx="2640330" cy="3729990"/>
          </a:xfrm>
          <a:prstGeom prst="rect">
            <a:avLst/>
          </a:prstGeom>
        </p:spPr>
      </p:pic>
      <p:pic>
        <p:nvPicPr>
          <p:cNvPr id="10" name="图片 9"/>
          <p:cNvPicPr>
            <a:picLocks noChangeAspect="1"/>
          </p:cNvPicPr>
          <p:nvPr/>
        </p:nvPicPr>
        <p:blipFill>
          <a:blip r:embed="rId5"/>
          <a:stretch>
            <a:fillRect/>
          </a:stretch>
        </p:blipFill>
        <p:spPr>
          <a:xfrm>
            <a:off x="6449695" y="136525"/>
            <a:ext cx="2656840" cy="37611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矩形 17"/>
          <p:cNvSpPr/>
          <p:nvPr/>
        </p:nvSpPr>
        <p:spPr>
          <a:xfrm rot="-5400000">
            <a:off x="4989513" y="-2363787"/>
            <a:ext cx="2212975" cy="12192000"/>
          </a:xfrm>
          <a:prstGeom prst="rect">
            <a:avLst/>
          </a:prstGeom>
          <a:solidFill>
            <a:srgbClr val="018DC9">
              <a:alpha val="89803"/>
            </a:srgbClr>
          </a:solidFill>
          <a:ln w="9525">
            <a:noFill/>
          </a:ln>
        </p:spPr>
        <p:txBody>
          <a:bodyPr anchor="ctr"/>
          <a:lstStyle/>
          <a:p>
            <a:pPr algn="ctr" eaLnBrk="1" hangingPunct="1"/>
            <a:endParaRPr lang="en-US" altLang="zh-CN" dirty="0">
              <a:solidFill>
                <a:srgbClr val="FFFFFF"/>
              </a:solidFill>
              <a:latin typeface="微软雅黑" panose="020B0503020204020204" pitchFamily="34" charset="-122"/>
              <a:ea typeface="微软雅黑" panose="020B0503020204020204" pitchFamily="34" charset="-122"/>
            </a:endParaRPr>
          </a:p>
        </p:txBody>
      </p:sp>
      <p:sp>
        <p:nvSpPr>
          <p:cNvPr id="61443" name="TextBox 6"/>
          <p:cNvSpPr txBox="1"/>
          <p:nvPr/>
        </p:nvSpPr>
        <p:spPr>
          <a:xfrm>
            <a:off x="1658938" y="-457200"/>
            <a:ext cx="184150" cy="369888"/>
          </a:xfrm>
          <a:prstGeom prst="rect">
            <a:avLst/>
          </a:prstGeom>
          <a:noFill/>
          <a:ln w="9525">
            <a:noFill/>
          </a:ln>
        </p:spPr>
        <p:txBody>
          <a:bodyPr wrap="none">
            <a:spAutoFit/>
          </a:bodyPr>
          <a:lstStyle/>
          <a:p>
            <a:pPr eaLnBrk="1" hangingPunct="1"/>
            <a:endParaRPr lang="en-US" altLang="zh-CN" dirty="0">
              <a:solidFill>
                <a:srgbClr val="000000"/>
              </a:solidFill>
              <a:latin typeface="微软雅黑" panose="020B0503020204020204" pitchFamily="34" charset="-122"/>
              <a:ea typeface="微软雅黑" panose="020B0503020204020204" pitchFamily="34" charset="-122"/>
            </a:endParaRPr>
          </a:p>
        </p:txBody>
      </p:sp>
      <p:sp>
        <p:nvSpPr>
          <p:cNvPr id="61444" name="文本框 36"/>
          <p:cNvSpPr txBox="1"/>
          <p:nvPr/>
        </p:nvSpPr>
        <p:spPr>
          <a:xfrm>
            <a:off x="2340610" y="4310380"/>
            <a:ext cx="3070860" cy="583565"/>
          </a:xfrm>
          <a:prstGeom prst="rect">
            <a:avLst/>
          </a:prstGeom>
          <a:noFill/>
          <a:ln w="9525">
            <a:noFill/>
          </a:ln>
        </p:spPr>
        <p:txBody>
          <a:bodyPr wrap="square">
            <a:spAutoFit/>
          </a:bodyPr>
          <a:lstStyle/>
          <a:p>
            <a:pPr algn="dist" eaLnBrk="1" hangingPunct="1"/>
            <a:r>
              <a:rPr lang="en-US" altLang="zh-CN" sz="3200" b="1" dirty="0">
                <a:solidFill>
                  <a:srgbClr val="FFFFFF"/>
                </a:solidFill>
                <a:latin typeface="Arial" panose="020B0604020202020204" pitchFamily="34" charset="0"/>
                <a:ea typeface="微软雅黑" panose="020B0503020204020204" pitchFamily="34" charset="-122"/>
              </a:rPr>
              <a:t>Thank you!</a:t>
            </a:r>
          </a:p>
        </p:txBody>
      </p:sp>
      <p:sp>
        <p:nvSpPr>
          <p:cNvPr id="61445" name="文本框 92"/>
          <p:cNvSpPr txBox="1"/>
          <p:nvPr/>
        </p:nvSpPr>
        <p:spPr>
          <a:xfrm>
            <a:off x="2159000" y="2848610"/>
            <a:ext cx="3977640" cy="1394460"/>
          </a:xfrm>
          <a:prstGeom prst="rect">
            <a:avLst/>
          </a:prstGeom>
          <a:noFill/>
          <a:ln w="9525">
            <a:noFill/>
          </a:ln>
        </p:spPr>
        <p:txBody>
          <a:bodyPr wrap="square">
            <a:noAutofit/>
          </a:bodyPr>
          <a:lstStyle/>
          <a:p>
            <a:pPr eaLnBrk="1" hangingPunct="1"/>
            <a:r>
              <a:rPr lang="zh-CN" altLang="zh-CN" sz="8800" b="1" dirty="0">
                <a:solidFill>
                  <a:srgbClr val="FFFFFF"/>
                </a:solidFill>
                <a:latin typeface="微软雅黑" panose="020B0503020204020204" pitchFamily="34" charset="-122"/>
                <a:ea typeface="微软雅黑" panose="020B0503020204020204" pitchFamily="34" charset="-122"/>
              </a:rPr>
              <a:t>谢谢您！</a:t>
            </a:r>
          </a:p>
        </p:txBody>
      </p:sp>
      <p:pic>
        <p:nvPicPr>
          <p:cNvPr id="6" name="图片 5" descr="3f68c9700da5a537f9dfcdd082219cb"/>
          <p:cNvPicPr>
            <a:picLocks noChangeAspect="1"/>
          </p:cNvPicPr>
          <p:nvPr>
            <p:custDataLst>
              <p:tags r:id="rId1"/>
            </p:custDataLst>
          </p:nvPr>
        </p:nvPicPr>
        <p:blipFill>
          <a:blip r:embed="rId4"/>
          <a:stretch>
            <a:fillRect/>
          </a:stretch>
        </p:blipFill>
        <p:spPr>
          <a:xfrm>
            <a:off x="471805" y="234315"/>
            <a:ext cx="1141730" cy="771525"/>
          </a:xfrm>
          <a:prstGeom prst="rect">
            <a:avLst/>
          </a:prstGeom>
        </p:spPr>
      </p:pic>
      <p:sp>
        <p:nvSpPr>
          <p:cNvPr id="2" name="文本框 1"/>
          <p:cNvSpPr txBox="1"/>
          <p:nvPr/>
        </p:nvSpPr>
        <p:spPr>
          <a:xfrm>
            <a:off x="7145655" y="4310380"/>
            <a:ext cx="3157855" cy="521970"/>
          </a:xfrm>
          <a:prstGeom prst="rect">
            <a:avLst/>
          </a:prstGeom>
          <a:noFill/>
        </p:spPr>
        <p:txBody>
          <a:bodyPr wrap="square" rtlCol="0" anchor="t">
            <a:spAutoFit/>
          </a:bodyPr>
          <a:lstStyle/>
          <a:p>
            <a:r>
              <a:rPr lang="zh-CN" sz="2800" b="1">
                <a:solidFill>
                  <a:schemeClr val="bg1"/>
                </a:solidFill>
                <a:sym typeface="+mn-ea"/>
              </a:rPr>
              <a:t>汇报人</a:t>
            </a:r>
            <a:r>
              <a:rPr lang="en-US" altLang="zh-CN" sz="2800" b="1">
                <a:solidFill>
                  <a:schemeClr val="bg1"/>
                </a:solidFill>
                <a:sym typeface="+mn-ea"/>
              </a:rPr>
              <a:t>      </a:t>
            </a:r>
            <a:r>
              <a:rPr lang="zh-CN" sz="2800" b="1">
                <a:solidFill>
                  <a:schemeClr val="bg1"/>
                </a:solidFill>
                <a:sym typeface="+mn-ea"/>
              </a:rPr>
              <a:t>尹德河</a:t>
            </a:r>
            <a:endParaRPr lang="zh-CN" altLang="en-US" sz="2800" b="1">
              <a:solidFill>
                <a:schemeClr val="bg1"/>
              </a:solidFill>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文本框 78"/>
          <p:cNvSpPr txBox="1"/>
          <p:nvPr/>
        </p:nvSpPr>
        <p:spPr>
          <a:xfrm>
            <a:off x="3408363" y="504825"/>
            <a:ext cx="5156200" cy="742950"/>
          </a:xfrm>
          <a:prstGeom prst="rect">
            <a:avLst/>
          </a:prstGeom>
          <a:noFill/>
          <a:ln w="9525">
            <a:noFill/>
          </a:ln>
        </p:spPr>
        <p:txBody>
          <a:bodyPr>
            <a:spAutoFit/>
          </a:bodyPr>
          <a:lstStyle/>
          <a:p>
            <a:pPr eaLnBrk="1" hangingPunct="1"/>
            <a:r>
              <a:rPr lang="zh-CN" altLang="en-US" sz="4000" b="1" dirty="0">
                <a:solidFill>
                  <a:srgbClr val="FF0000"/>
                </a:solidFill>
                <a:latin typeface="微软雅黑" panose="020B0503020204020204" pitchFamily="34" charset="-122"/>
                <a:ea typeface="微软雅黑" panose="020B0503020204020204" pitchFamily="34" charset="-122"/>
              </a:rPr>
              <a:t>目录</a:t>
            </a:r>
            <a:r>
              <a:rPr lang="en-US" altLang="zh-CN" sz="4000" b="1" dirty="0">
                <a:solidFill>
                  <a:srgbClr val="FF0000"/>
                </a:solidFill>
                <a:latin typeface="微软雅黑" panose="020B0503020204020204" pitchFamily="34" charset="-122"/>
                <a:ea typeface="微软雅黑" panose="020B0503020204020204" pitchFamily="34" charset="-122"/>
              </a:rPr>
              <a:t>/</a:t>
            </a:r>
            <a:r>
              <a:rPr lang="en-US" altLang="zh-CN" sz="4000" b="1" dirty="0">
                <a:solidFill>
                  <a:srgbClr val="FF0000"/>
                </a:solidFill>
                <a:latin typeface="Arial" panose="020B0604020202020204" pitchFamily="34" charset="0"/>
                <a:ea typeface="微软雅黑" panose="020B0503020204020204" pitchFamily="34" charset="-122"/>
              </a:rPr>
              <a:t>CONTENT</a:t>
            </a:r>
            <a:r>
              <a:rPr lang="en-US" altLang="zh-CN" sz="4000" b="1" dirty="0">
                <a:solidFill>
                  <a:srgbClr val="262626"/>
                </a:solidFill>
                <a:latin typeface="Arial" panose="020B0604020202020204" pitchFamily="34" charset="0"/>
                <a:ea typeface="微软雅黑" panose="020B0503020204020204" pitchFamily="34" charset="-122"/>
              </a:rPr>
              <a:t> </a:t>
            </a:r>
            <a:endParaRPr lang="zh-CN" altLang="en-US" sz="4000" b="1" dirty="0">
              <a:solidFill>
                <a:srgbClr val="262626"/>
              </a:solidFill>
              <a:latin typeface="Arial" panose="020B0604020202020204" pitchFamily="34" charset="0"/>
              <a:ea typeface="微软雅黑" panose="020B0503020204020204" pitchFamily="34" charset="-122"/>
            </a:endParaRPr>
          </a:p>
        </p:txBody>
      </p:sp>
      <p:sp>
        <p:nvSpPr>
          <p:cNvPr id="44036" name="矩形 3"/>
          <p:cNvSpPr/>
          <p:nvPr/>
        </p:nvSpPr>
        <p:spPr>
          <a:xfrm>
            <a:off x="34925" y="1179513"/>
            <a:ext cx="4465638" cy="44450"/>
          </a:xfrm>
          <a:prstGeom prst="rect">
            <a:avLst/>
          </a:prstGeom>
          <a:solidFill>
            <a:srgbClr val="C00000"/>
          </a:solidFill>
          <a:ln w="12700" cap="flat" cmpd="sng">
            <a:solidFill>
              <a:srgbClr val="C0000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44037" name="矩形 3"/>
          <p:cNvSpPr/>
          <p:nvPr/>
        </p:nvSpPr>
        <p:spPr>
          <a:xfrm>
            <a:off x="7564438" y="1179513"/>
            <a:ext cx="4465637" cy="44450"/>
          </a:xfrm>
          <a:prstGeom prst="rect">
            <a:avLst/>
          </a:prstGeom>
          <a:solidFill>
            <a:srgbClr val="C00000"/>
          </a:solidFill>
          <a:ln w="12700" cap="flat" cmpd="sng">
            <a:solidFill>
              <a:srgbClr val="C0000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44038" name="矩形 3"/>
          <p:cNvSpPr/>
          <p:nvPr/>
        </p:nvSpPr>
        <p:spPr>
          <a:xfrm>
            <a:off x="4500563" y="1179513"/>
            <a:ext cx="4465637" cy="44450"/>
          </a:xfrm>
          <a:prstGeom prst="rect">
            <a:avLst/>
          </a:prstGeom>
          <a:solidFill>
            <a:srgbClr val="C00000"/>
          </a:solidFill>
          <a:ln w="12700" cap="flat" cmpd="sng">
            <a:solidFill>
              <a:srgbClr val="C0000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44040" name="文本框 23"/>
          <p:cNvSpPr txBox="1"/>
          <p:nvPr/>
        </p:nvSpPr>
        <p:spPr>
          <a:xfrm>
            <a:off x="3128645" y="4551680"/>
            <a:ext cx="5618163" cy="460375"/>
          </a:xfrm>
          <a:prstGeom prst="rect">
            <a:avLst/>
          </a:prstGeom>
          <a:noFill/>
          <a:ln w="9525">
            <a:noFill/>
          </a:ln>
        </p:spPr>
        <p:txBody>
          <a:bodyPr>
            <a:spAutoFit/>
          </a:bodyPr>
          <a:lstStyle/>
          <a:p>
            <a:pPr algn="ctr" eaLnBrk="1" hangingPunct="1"/>
            <a:r>
              <a:rPr lang="zh-CN" altLang="en-US" sz="2400" b="1" dirty="0">
                <a:solidFill>
                  <a:srgbClr val="00B0F0"/>
                </a:solidFill>
                <a:latin typeface="宋体" panose="02010600030101010101" pitchFamily="2" charset="-122"/>
              </a:rPr>
              <a:t>四、水溶性海岛纤维的发展前景</a:t>
            </a:r>
          </a:p>
        </p:txBody>
      </p:sp>
      <p:sp>
        <p:nvSpPr>
          <p:cNvPr id="5" name="文本框 4"/>
          <p:cNvSpPr txBox="1"/>
          <p:nvPr/>
        </p:nvSpPr>
        <p:spPr>
          <a:xfrm>
            <a:off x="1504950" y="2760345"/>
            <a:ext cx="6470015" cy="460375"/>
          </a:xfrm>
          <a:prstGeom prst="rect">
            <a:avLst/>
          </a:prstGeom>
          <a:noFill/>
        </p:spPr>
        <p:txBody>
          <a:bodyPr wrap="square">
            <a:spAutoFit/>
          </a:bodyPr>
          <a:lstStyle/>
          <a:p>
            <a:pPr marR="0" algn="ctr" defTabSz="914400" eaLnBrk="1" hangingPunct="1">
              <a:buClrTx/>
              <a:buSzTx/>
              <a:defRPr/>
            </a:pPr>
            <a:r>
              <a:rPr kumimoji="0" lang="zh-CN" altLang="en-US" sz="2400" b="1" kern="1200" cap="none" spc="0" normalizeH="0" baseline="0" noProof="1">
                <a:solidFill>
                  <a:srgbClr val="C00000"/>
                </a:solidFill>
                <a:effectLst>
                  <a:outerShdw blurRad="38100" dist="19050" dir="2700000" algn="tl" rotWithShape="0">
                    <a:schemeClr val="dk1">
                      <a:alpha val="40000"/>
                    </a:schemeClr>
                  </a:outerShdw>
                </a:effectLst>
                <a:latin typeface="+mn-ea"/>
                <a:ea typeface="宋体" panose="02010600030101010101" pitchFamily="2" charset="-122"/>
                <a:cs typeface="+mn-ea"/>
              </a:rPr>
              <a:t>二、</a:t>
            </a:r>
            <a:r>
              <a:rPr kumimoji="0" lang="zh-CN" sz="2400" b="1" kern="1200" cap="none" spc="0" normalizeH="0" baseline="0" noProof="1">
                <a:solidFill>
                  <a:srgbClr val="C00000"/>
                </a:solidFill>
                <a:effectLst>
                  <a:outerShdw blurRad="38100" dist="19050" dir="2700000" algn="tl" rotWithShape="0">
                    <a:schemeClr val="dk1">
                      <a:alpha val="40000"/>
                    </a:schemeClr>
                  </a:outerShdw>
                </a:effectLst>
                <a:latin typeface="+mn-ea"/>
                <a:ea typeface="宋体" panose="02010600030101010101" pitchFamily="2" charset="-122"/>
                <a:cs typeface="+mn-ea"/>
              </a:rPr>
              <a:t>水溶性海岛纤维和传统海岛纤维的区别</a:t>
            </a:r>
          </a:p>
        </p:txBody>
      </p:sp>
      <p:sp>
        <p:nvSpPr>
          <p:cNvPr id="8" name="文本框 7"/>
          <p:cNvSpPr txBox="1"/>
          <p:nvPr/>
        </p:nvSpPr>
        <p:spPr>
          <a:xfrm>
            <a:off x="2298700" y="3612515"/>
            <a:ext cx="6409690" cy="460375"/>
          </a:xfrm>
          <a:prstGeom prst="rect">
            <a:avLst/>
          </a:prstGeom>
          <a:noFill/>
        </p:spPr>
        <p:txBody>
          <a:bodyPr wrap="square">
            <a:spAutoFit/>
          </a:bodyPr>
          <a:lstStyle/>
          <a:p>
            <a:pPr marR="0" algn="ctr" defTabSz="914400" eaLnBrk="1" hangingPunct="1">
              <a:buClrTx/>
              <a:buSzTx/>
              <a:defRPr/>
            </a:pPr>
            <a:r>
              <a:rPr kumimoji="0" lang="zh-CN" altLang="en-US" sz="2400" b="1" kern="1200" cap="none" spc="0" normalizeH="0" baseline="0" noProof="1">
                <a:solidFill>
                  <a:srgbClr val="FFC000"/>
                </a:solidFill>
                <a:effectLst>
                  <a:outerShdw blurRad="38100" dist="25400" dir="5400000" algn="ctr" rotWithShape="0">
                    <a:srgbClr val="6E747A">
                      <a:alpha val="43000"/>
                    </a:srgbClr>
                  </a:outerShdw>
                </a:effectLst>
                <a:latin typeface="+mn-ea"/>
                <a:ea typeface="宋体" panose="02010600030101010101" pitchFamily="2" charset="-122"/>
                <a:cs typeface="+mn-ea"/>
              </a:rPr>
              <a:t>三、水溶性海岛纤维在超纤皮革领域的应用</a:t>
            </a:r>
          </a:p>
        </p:txBody>
      </p:sp>
      <p:sp>
        <p:nvSpPr>
          <p:cNvPr id="12" name="文本框 11"/>
          <p:cNvSpPr txBox="1"/>
          <p:nvPr/>
        </p:nvSpPr>
        <p:spPr>
          <a:xfrm>
            <a:off x="709295" y="1958340"/>
            <a:ext cx="3729355" cy="460375"/>
          </a:xfrm>
          <a:prstGeom prst="rect">
            <a:avLst/>
          </a:prstGeom>
          <a:noFill/>
        </p:spPr>
        <p:txBody>
          <a:bodyPr>
            <a:spAutoFit/>
          </a:bodyPr>
          <a:lstStyle/>
          <a:p>
            <a:pPr marR="0" algn="ctr" defTabSz="914400" eaLnBrk="1" hangingPunct="1">
              <a:buClrTx/>
              <a:buSzTx/>
              <a:defRPr/>
            </a:pPr>
            <a:r>
              <a:rPr kumimoji="0" lang="zh-CN" altLang="en-US" sz="2400" b="1" kern="1200" cap="none" spc="0" normalizeH="0" baseline="0" noProof="1">
                <a:ln w="22225">
                  <a:solidFill>
                    <a:schemeClr val="accent2"/>
                  </a:solidFill>
                  <a:prstDash val="solid"/>
                </a:ln>
                <a:solidFill>
                  <a:srgbClr val="92D050"/>
                </a:solidFill>
                <a:latin typeface="+mn-ea"/>
                <a:ea typeface="宋体" panose="02010600030101010101" pitchFamily="2" charset="-122"/>
                <a:cs typeface="+mn-ea"/>
              </a:rPr>
              <a:t>一、水溶性海岛纤维</a:t>
            </a:r>
          </a:p>
        </p:txBody>
      </p:sp>
      <p:pic>
        <p:nvPicPr>
          <p:cNvPr id="44047" name="组合 6"/>
          <p:cNvPicPr/>
          <p:nvPr/>
        </p:nvPicPr>
        <p:blipFill>
          <a:blip r:embed="rId3"/>
          <a:stretch>
            <a:fillRect/>
          </a:stretch>
        </p:blipFill>
        <p:spPr>
          <a:xfrm>
            <a:off x="393700" y="4121150"/>
            <a:ext cx="701675" cy="2068513"/>
          </a:xfrm>
          <a:prstGeom prst="rect">
            <a:avLst/>
          </a:prstGeom>
          <a:noFill/>
          <a:ln w="9525">
            <a:noFill/>
          </a:ln>
        </p:spPr>
      </p:pic>
      <p:pic>
        <p:nvPicPr>
          <p:cNvPr id="44048" name="组合 13"/>
          <p:cNvPicPr/>
          <p:nvPr/>
        </p:nvPicPr>
        <p:blipFill>
          <a:blip r:embed="rId4"/>
          <a:stretch>
            <a:fillRect/>
          </a:stretch>
        </p:blipFill>
        <p:spPr>
          <a:xfrm>
            <a:off x="1841500" y="4121150"/>
            <a:ext cx="852488" cy="2163763"/>
          </a:xfrm>
          <a:prstGeom prst="rect">
            <a:avLst/>
          </a:prstGeom>
          <a:noFill/>
          <a:ln w="9525">
            <a:noFill/>
          </a:ln>
        </p:spPr>
      </p:pic>
      <p:sp>
        <p:nvSpPr>
          <p:cNvPr id="2" name="文本框 1"/>
          <p:cNvSpPr txBox="1"/>
          <p:nvPr/>
        </p:nvSpPr>
        <p:spPr>
          <a:xfrm flipH="1">
            <a:off x="10358755" y="5811520"/>
            <a:ext cx="260985" cy="76200"/>
          </a:xfrm>
          <a:prstGeom prst="rect">
            <a:avLst/>
          </a:prstGeom>
          <a:noFill/>
        </p:spPr>
        <p:txBody>
          <a:bodyPr wrap="square" rtlCol="0" anchor="t">
            <a:noAutofit/>
          </a:bodyPr>
          <a:lstStyle/>
          <a:p>
            <a:pPr marR="0" algn="ctr" defTabSz="914400" eaLnBrk="1" hangingPunct="1">
              <a:buClrTx/>
              <a:buSzTx/>
              <a:defRPr/>
            </a:pPr>
            <a:endParaRPr lang="zh-CN" altLang="en-US" sz="2400" b="1">
              <a:ln w="22225">
                <a:solidFill>
                  <a:schemeClr val="accent2"/>
                </a:solidFill>
                <a:prstDash val="solid"/>
              </a:ln>
              <a:gradFill>
                <a:gsLst>
                  <a:gs pos="0">
                    <a:srgbClr val="007BD3"/>
                  </a:gs>
                  <a:gs pos="100000">
                    <a:srgbClr val="034373"/>
                  </a:gs>
                </a:gsLst>
                <a:lin scaled="0"/>
              </a:gradFill>
              <a:latin typeface="+mn-ea"/>
              <a:cs typeface="+mn-ea"/>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50"/>
          <p:cNvPicPr>
            <a:picLocks noChangeAspect="1"/>
          </p:cNvPicPr>
          <p:nvPr/>
        </p:nvPicPr>
        <p:blipFill>
          <a:blip r:embed="rId3"/>
          <a:stretch>
            <a:fillRect/>
          </a:stretch>
        </p:blipFill>
        <p:spPr>
          <a:xfrm>
            <a:off x="34925" y="1268413"/>
            <a:ext cx="4092575" cy="2728912"/>
          </a:xfrm>
          <a:prstGeom prst="rect">
            <a:avLst/>
          </a:prstGeom>
          <a:noFill/>
          <a:ln w="9525">
            <a:noFill/>
          </a:ln>
        </p:spPr>
      </p:pic>
      <p:grpSp>
        <p:nvGrpSpPr>
          <p:cNvPr id="45059" name="组合 29"/>
          <p:cNvGrpSpPr/>
          <p:nvPr/>
        </p:nvGrpSpPr>
        <p:grpSpPr>
          <a:xfrm>
            <a:off x="601663" y="3732213"/>
            <a:ext cx="1497012" cy="622300"/>
            <a:chOff x="0" y="0"/>
            <a:chExt cx="1496359" cy="623129"/>
          </a:xfrm>
        </p:grpSpPr>
        <p:sp>
          <p:nvSpPr>
            <p:cNvPr id="45129" name="文本框 30"/>
            <p:cNvSpPr txBox="1"/>
            <p:nvPr/>
          </p:nvSpPr>
          <p:spPr>
            <a:xfrm>
              <a:off x="0" y="0"/>
              <a:ext cx="605866" cy="461665"/>
            </a:xfrm>
            <a:prstGeom prst="rect">
              <a:avLst/>
            </a:prstGeom>
            <a:noFill/>
            <a:ln w="9525">
              <a:noFill/>
            </a:ln>
          </p:spPr>
          <p:txBody>
            <a:bodyPr>
              <a:spAutoFit/>
            </a:bodyPr>
            <a:lstStyle/>
            <a:p>
              <a:pPr eaLnBrk="1" hangingPunct="1"/>
              <a:r>
                <a:rPr lang="en-US" altLang="zh-CN" sz="2400" b="1" dirty="0">
                  <a:solidFill>
                    <a:srgbClr val="FFFFFF"/>
                  </a:solidFill>
                  <a:latin typeface="微软雅黑" panose="020B0503020204020204" pitchFamily="34" charset="-122"/>
                  <a:ea typeface="微软雅黑" panose="020B0503020204020204" pitchFamily="34" charset="-122"/>
                </a:rPr>
                <a:t>01</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45130" name="文本框 31"/>
            <p:cNvSpPr txBox="1"/>
            <p:nvPr/>
          </p:nvSpPr>
          <p:spPr>
            <a:xfrm>
              <a:off x="459376" y="135374"/>
              <a:ext cx="1036983" cy="276999"/>
            </a:xfrm>
            <a:prstGeom prst="rect">
              <a:avLst/>
            </a:prstGeom>
            <a:noFill/>
            <a:ln w="9525">
              <a:noFill/>
            </a:ln>
          </p:spPr>
          <p:txBody>
            <a:bodyPr>
              <a:spAutoFit/>
            </a:bodyPr>
            <a:lstStyle/>
            <a:p>
              <a:pPr eaLnBrk="1" hangingPunct="1"/>
              <a:r>
                <a:rPr lang="zh-CN" altLang="zh-CN" sz="1200" dirty="0">
                  <a:solidFill>
                    <a:srgbClr val="FFFFFF"/>
                  </a:solidFill>
                  <a:latin typeface="微软雅黑" panose="020B0503020204020204" pitchFamily="34" charset="-122"/>
                  <a:ea typeface="微软雅黑" panose="020B0503020204020204" pitchFamily="34" charset="-122"/>
                </a:rPr>
                <a:t>您的标题</a:t>
              </a:r>
            </a:p>
          </p:txBody>
        </p:sp>
        <p:sp>
          <p:nvSpPr>
            <p:cNvPr id="45131" name="文本框 32"/>
            <p:cNvSpPr txBox="1"/>
            <p:nvPr/>
          </p:nvSpPr>
          <p:spPr>
            <a:xfrm>
              <a:off x="9284" y="361519"/>
              <a:ext cx="1383815" cy="261610"/>
            </a:xfrm>
            <a:prstGeom prst="rect">
              <a:avLst/>
            </a:prstGeom>
            <a:noFill/>
            <a:ln w="9525">
              <a:noFill/>
            </a:ln>
          </p:spPr>
          <p:txBody>
            <a:bodyPr>
              <a:spAutoFit/>
            </a:bodyPr>
            <a:lstStyle/>
            <a:p>
              <a:pPr eaLnBrk="1" hangingPunct="1"/>
              <a:r>
                <a:rPr lang="en-US" altLang="zh-CN" sz="1100" dirty="0">
                  <a:solidFill>
                    <a:srgbClr val="FFFFFF"/>
                  </a:solidFill>
                  <a:latin typeface="微软雅黑" panose="020B0503020204020204" pitchFamily="34" charset="-122"/>
                  <a:ea typeface="微软雅黑" panose="020B0503020204020204" pitchFamily="34" charset="-122"/>
                </a:rPr>
                <a:t>ADD YOUR TITLE</a:t>
              </a:r>
              <a:endParaRPr lang="zh-CN" altLang="en-US" sz="1100" dirty="0">
                <a:solidFill>
                  <a:srgbClr val="FFFFFF"/>
                </a:solidFill>
                <a:latin typeface="微软雅黑" panose="020B0503020204020204" pitchFamily="34" charset="-122"/>
                <a:ea typeface="微软雅黑" panose="020B0503020204020204" pitchFamily="34" charset="-122"/>
              </a:endParaRPr>
            </a:p>
          </p:txBody>
        </p:sp>
      </p:grpSp>
      <p:grpSp>
        <p:nvGrpSpPr>
          <p:cNvPr id="45060" name="组合 33"/>
          <p:cNvGrpSpPr/>
          <p:nvPr/>
        </p:nvGrpSpPr>
        <p:grpSpPr>
          <a:xfrm>
            <a:off x="7815263" y="3294063"/>
            <a:ext cx="1495425" cy="623887"/>
            <a:chOff x="0" y="0"/>
            <a:chExt cx="1496359" cy="623129"/>
          </a:xfrm>
        </p:grpSpPr>
        <p:sp>
          <p:nvSpPr>
            <p:cNvPr id="45126" name="文本框 34"/>
            <p:cNvSpPr txBox="1"/>
            <p:nvPr/>
          </p:nvSpPr>
          <p:spPr>
            <a:xfrm>
              <a:off x="0" y="0"/>
              <a:ext cx="605866" cy="461665"/>
            </a:xfrm>
            <a:prstGeom prst="rect">
              <a:avLst/>
            </a:prstGeom>
            <a:noFill/>
            <a:ln w="9525">
              <a:noFill/>
            </a:ln>
          </p:spPr>
          <p:txBody>
            <a:bodyPr>
              <a:spAutoFit/>
            </a:bodyPr>
            <a:lstStyle/>
            <a:p>
              <a:pPr eaLnBrk="1" hangingPunct="1"/>
              <a:r>
                <a:rPr lang="en-US" altLang="zh-CN" sz="2400" b="1" dirty="0">
                  <a:solidFill>
                    <a:srgbClr val="FFFFFF"/>
                  </a:solidFill>
                  <a:latin typeface="微软雅黑" panose="020B0503020204020204" pitchFamily="34" charset="-122"/>
                  <a:ea typeface="微软雅黑" panose="020B0503020204020204" pitchFamily="34" charset="-122"/>
                </a:rPr>
                <a:t>04</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45127" name="文本框 35"/>
            <p:cNvSpPr txBox="1"/>
            <p:nvPr/>
          </p:nvSpPr>
          <p:spPr>
            <a:xfrm>
              <a:off x="459376" y="135374"/>
              <a:ext cx="1036983" cy="276999"/>
            </a:xfrm>
            <a:prstGeom prst="rect">
              <a:avLst/>
            </a:prstGeom>
            <a:noFill/>
            <a:ln w="9525">
              <a:noFill/>
            </a:ln>
          </p:spPr>
          <p:txBody>
            <a:bodyPr>
              <a:spAutoFit/>
            </a:bodyPr>
            <a:lstStyle/>
            <a:p>
              <a:pPr eaLnBrk="1" hangingPunct="1"/>
              <a:r>
                <a:rPr lang="zh-CN" altLang="zh-CN" sz="1200" dirty="0">
                  <a:solidFill>
                    <a:srgbClr val="FFFFFF"/>
                  </a:solidFill>
                  <a:latin typeface="微软雅黑" panose="020B0503020204020204" pitchFamily="34" charset="-122"/>
                  <a:ea typeface="微软雅黑" panose="020B0503020204020204" pitchFamily="34" charset="-122"/>
                </a:rPr>
                <a:t>您的标题</a:t>
              </a:r>
            </a:p>
          </p:txBody>
        </p:sp>
        <p:sp>
          <p:nvSpPr>
            <p:cNvPr id="45128" name="文本框 36"/>
            <p:cNvSpPr txBox="1"/>
            <p:nvPr/>
          </p:nvSpPr>
          <p:spPr>
            <a:xfrm>
              <a:off x="9284" y="361519"/>
              <a:ext cx="1383815" cy="261610"/>
            </a:xfrm>
            <a:prstGeom prst="rect">
              <a:avLst/>
            </a:prstGeom>
            <a:noFill/>
            <a:ln w="9525">
              <a:noFill/>
            </a:ln>
          </p:spPr>
          <p:txBody>
            <a:bodyPr>
              <a:spAutoFit/>
            </a:bodyPr>
            <a:lstStyle/>
            <a:p>
              <a:pPr eaLnBrk="1" hangingPunct="1"/>
              <a:r>
                <a:rPr lang="en-US" altLang="zh-CN" sz="1100" dirty="0">
                  <a:solidFill>
                    <a:srgbClr val="FFFFFF"/>
                  </a:solidFill>
                  <a:latin typeface="微软雅黑" panose="020B0503020204020204" pitchFamily="34" charset="-122"/>
                  <a:ea typeface="微软雅黑" panose="020B0503020204020204" pitchFamily="34" charset="-122"/>
                </a:rPr>
                <a:t>ADD YOUR TITLE</a:t>
              </a:r>
              <a:endParaRPr lang="zh-CN" altLang="en-US" sz="1100" dirty="0">
                <a:solidFill>
                  <a:srgbClr val="FFFFFF"/>
                </a:solidFill>
                <a:latin typeface="微软雅黑" panose="020B0503020204020204" pitchFamily="34" charset="-122"/>
                <a:ea typeface="微软雅黑" panose="020B0503020204020204" pitchFamily="34" charset="-122"/>
              </a:endParaRPr>
            </a:p>
          </p:txBody>
        </p:sp>
      </p:grpSp>
      <p:grpSp>
        <p:nvGrpSpPr>
          <p:cNvPr id="45061" name="组合 37"/>
          <p:cNvGrpSpPr/>
          <p:nvPr/>
        </p:nvGrpSpPr>
        <p:grpSpPr>
          <a:xfrm>
            <a:off x="3498850" y="5489575"/>
            <a:ext cx="1495425" cy="623888"/>
            <a:chOff x="0" y="0"/>
            <a:chExt cx="1496359" cy="623129"/>
          </a:xfrm>
        </p:grpSpPr>
        <p:sp>
          <p:nvSpPr>
            <p:cNvPr id="45123" name="文本框 38"/>
            <p:cNvSpPr txBox="1"/>
            <p:nvPr/>
          </p:nvSpPr>
          <p:spPr>
            <a:xfrm>
              <a:off x="0" y="0"/>
              <a:ext cx="605866" cy="461665"/>
            </a:xfrm>
            <a:prstGeom prst="rect">
              <a:avLst/>
            </a:prstGeom>
            <a:noFill/>
            <a:ln w="9525">
              <a:noFill/>
            </a:ln>
          </p:spPr>
          <p:txBody>
            <a:bodyPr>
              <a:spAutoFit/>
            </a:bodyPr>
            <a:lstStyle/>
            <a:p>
              <a:pPr eaLnBrk="1" hangingPunct="1"/>
              <a:r>
                <a:rPr lang="en-US" altLang="zh-CN" sz="2400" b="1" dirty="0">
                  <a:solidFill>
                    <a:srgbClr val="404040"/>
                  </a:solidFill>
                  <a:latin typeface="微软雅黑" panose="020B0503020204020204" pitchFamily="34" charset="-122"/>
                  <a:ea typeface="微软雅黑" panose="020B0503020204020204" pitchFamily="34" charset="-122"/>
                </a:rPr>
                <a:t>02</a:t>
              </a:r>
              <a:endParaRPr lang="zh-CN" altLang="en-US" sz="2400" b="1" dirty="0">
                <a:solidFill>
                  <a:srgbClr val="404040"/>
                </a:solidFill>
                <a:latin typeface="微软雅黑" panose="020B0503020204020204" pitchFamily="34" charset="-122"/>
                <a:ea typeface="微软雅黑" panose="020B0503020204020204" pitchFamily="34" charset="-122"/>
              </a:endParaRPr>
            </a:p>
          </p:txBody>
        </p:sp>
        <p:sp>
          <p:nvSpPr>
            <p:cNvPr id="45124" name="文本框 39"/>
            <p:cNvSpPr txBox="1"/>
            <p:nvPr/>
          </p:nvSpPr>
          <p:spPr>
            <a:xfrm>
              <a:off x="459376" y="135374"/>
              <a:ext cx="1036983" cy="276999"/>
            </a:xfrm>
            <a:prstGeom prst="rect">
              <a:avLst/>
            </a:prstGeom>
            <a:noFill/>
            <a:ln w="9525">
              <a:noFill/>
            </a:ln>
          </p:spPr>
          <p:txBody>
            <a:bodyPr>
              <a:spAutoFit/>
            </a:bodyPr>
            <a:lstStyle/>
            <a:p>
              <a:pPr eaLnBrk="1" hangingPunct="1"/>
              <a:r>
                <a:rPr lang="zh-CN" altLang="zh-CN" sz="1200" dirty="0">
                  <a:solidFill>
                    <a:srgbClr val="404040"/>
                  </a:solidFill>
                  <a:latin typeface="微软雅黑" panose="020B0503020204020204" pitchFamily="34" charset="-122"/>
                  <a:ea typeface="微软雅黑" panose="020B0503020204020204" pitchFamily="34" charset="-122"/>
                </a:rPr>
                <a:t>您的标题</a:t>
              </a:r>
            </a:p>
          </p:txBody>
        </p:sp>
        <p:sp>
          <p:nvSpPr>
            <p:cNvPr id="45125" name="文本框 40"/>
            <p:cNvSpPr txBox="1"/>
            <p:nvPr/>
          </p:nvSpPr>
          <p:spPr>
            <a:xfrm>
              <a:off x="9284" y="361519"/>
              <a:ext cx="1383815" cy="261610"/>
            </a:xfrm>
            <a:prstGeom prst="rect">
              <a:avLst/>
            </a:prstGeom>
            <a:noFill/>
            <a:ln w="9525">
              <a:noFill/>
            </a:ln>
          </p:spPr>
          <p:txBody>
            <a:bodyPr>
              <a:spAutoFit/>
            </a:bodyPr>
            <a:lstStyle/>
            <a:p>
              <a:pPr eaLnBrk="1" hangingPunct="1"/>
              <a:r>
                <a:rPr lang="en-US" altLang="zh-CN" sz="1100" dirty="0">
                  <a:solidFill>
                    <a:srgbClr val="404040"/>
                  </a:solidFill>
                  <a:latin typeface="微软雅黑" panose="020B0503020204020204" pitchFamily="34" charset="-122"/>
                  <a:ea typeface="微软雅黑" panose="020B0503020204020204" pitchFamily="34" charset="-122"/>
                </a:rPr>
                <a:t>ADD YOUR TITLE</a:t>
              </a:r>
              <a:endParaRPr lang="zh-CN" altLang="en-US" sz="1100" dirty="0">
                <a:solidFill>
                  <a:srgbClr val="404040"/>
                </a:solidFill>
                <a:latin typeface="微软雅黑" panose="020B0503020204020204" pitchFamily="34" charset="-122"/>
                <a:ea typeface="微软雅黑" panose="020B0503020204020204" pitchFamily="34" charset="-122"/>
              </a:endParaRPr>
            </a:p>
          </p:txBody>
        </p:sp>
      </p:grpSp>
      <p:sp>
        <p:nvSpPr>
          <p:cNvPr id="45063" name="矩形 3"/>
          <p:cNvSpPr/>
          <p:nvPr/>
        </p:nvSpPr>
        <p:spPr>
          <a:xfrm>
            <a:off x="34925" y="1179513"/>
            <a:ext cx="4465638" cy="44450"/>
          </a:xfrm>
          <a:prstGeom prst="rect">
            <a:avLst/>
          </a:prstGeom>
          <a:solidFill>
            <a:srgbClr val="C00000"/>
          </a:solidFill>
          <a:ln w="12700" cap="flat" cmpd="sng">
            <a:solidFill>
              <a:srgbClr val="C0000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45064" name="矩形 3"/>
          <p:cNvSpPr/>
          <p:nvPr/>
        </p:nvSpPr>
        <p:spPr>
          <a:xfrm>
            <a:off x="13452475" y="-876300"/>
            <a:ext cx="4465638" cy="44450"/>
          </a:xfrm>
          <a:prstGeom prst="rect">
            <a:avLst/>
          </a:prstGeom>
          <a:solidFill>
            <a:srgbClr val="C00000"/>
          </a:solidFill>
          <a:ln w="12700" cap="flat" cmpd="sng">
            <a:solidFill>
              <a:srgbClr val="C0000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45065" name="矩形 3"/>
          <p:cNvSpPr/>
          <p:nvPr/>
        </p:nvSpPr>
        <p:spPr>
          <a:xfrm>
            <a:off x="7564438" y="1179513"/>
            <a:ext cx="4465637" cy="44450"/>
          </a:xfrm>
          <a:prstGeom prst="rect">
            <a:avLst/>
          </a:prstGeom>
          <a:solidFill>
            <a:srgbClr val="C00000"/>
          </a:solidFill>
          <a:ln w="12700" cap="flat" cmpd="sng">
            <a:solidFill>
              <a:srgbClr val="C0000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45066" name="矩形 3"/>
          <p:cNvSpPr/>
          <p:nvPr/>
        </p:nvSpPr>
        <p:spPr>
          <a:xfrm>
            <a:off x="4500563" y="1179513"/>
            <a:ext cx="4465637" cy="44450"/>
          </a:xfrm>
          <a:prstGeom prst="rect">
            <a:avLst/>
          </a:prstGeom>
          <a:solidFill>
            <a:srgbClr val="C00000"/>
          </a:solidFill>
          <a:ln w="12700" cap="flat" cmpd="sng">
            <a:solidFill>
              <a:srgbClr val="C0000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45067" name="文本框 6"/>
          <p:cNvSpPr txBox="1"/>
          <p:nvPr/>
        </p:nvSpPr>
        <p:spPr>
          <a:xfrm>
            <a:off x="6456363" y="614363"/>
            <a:ext cx="5314950" cy="460375"/>
          </a:xfrm>
          <a:prstGeom prst="rect">
            <a:avLst/>
          </a:prstGeom>
          <a:noFill/>
          <a:ln w="9525">
            <a:noFill/>
          </a:ln>
        </p:spPr>
        <p:txBody>
          <a:bodyPr>
            <a:spAutoFit/>
          </a:bodyPr>
          <a:lstStyle/>
          <a:p>
            <a:pPr eaLnBrk="1" hangingPunct="1"/>
            <a:r>
              <a:rPr lang="zh-CN" altLang="en-US" sz="2400" b="1" dirty="0">
                <a:gradFill>
                  <a:gsLst>
                    <a:gs pos="0">
                      <a:srgbClr val="14CD68"/>
                    </a:gs>
                    <a:gs pos="100000">
                      <a:srgbClr val="035C7D"/>
                    </a:gs>
                  </a:gsLst>
                  <a:lin scaled="0"/>
                </a:gradFill>
                <a:latin typeface="Calibri" panose="020F0502020204030204" pitchFamily="34" charset="0"/>
              </a:rPr>
              <a:t>Island fiber</a:t>
            </a:r>
          </a:p>
        </p:txBody>
      </p:sp>
      <p:sp>
        <p:nvSpPr>
          <p:cNvPr id="8" name="矩形 7"/>
          <p:cNvSpPr/>
          <p:nvPr/>
        </p:nvSpPr>
        <p:spPr>
          <a:xfrm>
            <a:off x="1552574" y="332739"/>
            <a:ext cx="5293996" cy="706755"/>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panose="020B0604020202020204" pitchFamily="34" charset="0"/>
                <a:ea typeface="微软雅黑" panose="020B0503020204020204" pitchFamily="34" charset="-122"/>
                <a:cs typeface="+mn-ea"/>
              </a:rPr>
              <a:t>海岛纤维</a:t>
            </a:r>
            <a:endParaRPr kumimoji="0" lang="zh-CN" altLang="en-US" sz="4000" b="1" i="0" u="none" strike="noStrike" kern="1200" cap="none" spc="0" normalizeH="0" baseline="0"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panose="020B0604020202020204" pitchFamily="34" charset="0"/>
              <a:ea typeface="微软雅黑" panose="020B0503020204020204" pitchFamily="34" charset="-122"/>
              <a:cs typeface="+mn-cs"/>
            </a:endParaRPr>
          </a:p>
        </p:txBody>
      </p:sp>
      <p:sp>
        <p:nvSpPr>
          <p:cNvPr id="9" name="矩形 8"/>
          <p:cNvSpPr/>
          <p:nvPr/>
        </p:nvSpPr>
        <p:spPr>
          <a:xfrm>
            <a:off x="0" y="5314950"/>
            <a:ext cx="12192000" cy="1543050"/>
          </a:xfrm>
          <a:prstGeom prst="rect">
            <a:avLst/>
          </a:prstGeom>
          <a:solidFill>
            <a:srgbClr val="E2E9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nvGrpSpPr>
          <p:cNvPr id="45070" name="组合 9"/>
          <p:cNvGrpSpPr/>
          <p:nvPr/>
        </p:nvGrpSpPr>
        <p:grpSpPr>
          <a:xfrm>
            <a:off x="423863" y="5462588"/>
            <a:ext cx="2570162" cy="829945"/>
            <a:chOff x="412286" y="5721350"/>
            <a:chExt cx="2570273" cy="830525"/>
          </a:xfrm>
        </p:grpSpPr>
        <p:sp>
          <p:nvSpPr>
            <p:cNvPr id="45121" name="文本框 10"/>
            <p:cNvSpPr txBox="1"/>
            <p:nvPr/>
          </p:nvSpPr>
          <p:spPr>
            <a:xfrm>
              <a:off x="412286" y="5721350"/>
              <a:ext cx="1199344" cy="830525"/>
            </a:xfrm>
            <a:prstGeom prst="rect">
              <a:avLst/>
            </a:prstGeom>
            <a:noFill/>
            <a:ln w="9525">
              <a:noFill/>
            </a:ln>
          </p:spPr>
          <p:txBody>
            <a:bodyPr>
              <a:spAutoFit/>
            </a:bodyPr>
            <a:lstStyle/>
            <a:p>
              <a:pPr eaLnBrk="1" hangingPunct="1"/>
              <a:endParaRPr lang="zh-CN" altLang="en-US" sz="4800" i="1" dirty="0">
                <a:solidFill>
                  <a:srgbClr val="BFBFBF"/>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942743" y="5996225"/>
              <a:ext cx="2039816" cy="522335"/>
            </a:xfrm>
            <a:prstGeom prst="rect">
              <a:avLst/>
            </a:prstGeom>
            <a:noFill/>
          </p:spPr>
          <p:txBody>
            <a:bodyPr>
              <a:spAutoFit/>
            </a:bodyPr>
            <a:lstStyle/>
            <a:p>
              <a:pPr marR="0" defTabSz="914400" eaLnBrk="1" hangingPunct="1">
                <a:buClrTx/>
                <a:buSzTx/>
                <a:defRPr/>
              </a:pPr>
              <a:endParaRPr kumimoji="0" lang="zh-CN" altLang="en-US" sz="2800" kern="1200" cap="none" spc="0" normalizeH="0" baseline="0" noProof="1">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cs typeface="+mn-cs"/>
              </a:endParaRPr>
            </a:p>
          </p:txBody>
        </p:sp>
      </p:grpSp>
      <p:grpSp>
        <p:nvGrpSpPr>
          <p:cNvPr id="45071" name="组合 18"/>
          <p:cNvGrpSpPr/>
          <p:nvPr/>
        </p:nvGrpSpPr>
        <p:grpSpPr>
          <a:xfrm>
            <a:off x="3395663" y="4354513"/>
            <a:ext cx="2747962" cy="829945"/>
            <a:chOff x="412286" y="4398645"/>
            <a:chExt cx="2748073" cy="829885"/>
          </a:xfrm>
        </p:grpSpPr>
        <p:sp>
          <p:nvSpPr>
            <p:cNvPr id="45119" name="文本框 19"/>
            <p:cNvSpPr txBox="1"/>
            <p:nvPr/>
          </p:nvSpPr>
          <p:spPr>
            <a:xfrm>
              <a:off x="412286" y="4398645"/>
              <a:ext cx="1199344" cy="829885"/>
            </a:xfrm>
            <a:prstGeom prst="rect">
              <a:avLst/>
            </a:prstGeom>
            <a:noFill/>
            <a:ln w="9525">
              <a:noFill/>
            </a:ln>
          </p:spPr>
          <p:txBody>
            <a:bodyPr>
              <a:spAutoFit/>
            </a:bodyPr>
            <a:lstStyle/>
            <a:p>
              <a:pPr eaLnBrk="1" hangingPunct="1"/>
              <a:endParaRPr lang="zh-CN" altLang="en-US" sz="4800" i="1" dirty="0">
                <a:solidFill>
                  <a:srgbClr val="BFBFBF"/>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1120543" y="4521755"/>
              <a:ext cx="2039816" cy="521932"/>
            </a:xfrm>
            <a:prstGeom prst="rect">
              <a:avLst/>
            </a:prstGeom>
            <a:noFill/>
          </p:spPr>
          <p:txBody>
            <a:bodyPr>
              <a:spAutoFit/>
            </a:bodyPr>
            <a:lstStyle/>
            <a:p>
              <a:pPr marR="0" defTabSz="914400" eaLnBrk="1" hangingPunct="1">
                <a:buClrTx/>
                <a:buSzTx/>
                <a:defRPr/>
              </a:pPr>
              <a:endParaRPr kumimoji="0" lang="zh-CN" altLang="en-US" sz="2800" kern="1200" cap="none" spc="0" normalizeH="0" baseline="0" noProof="1">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cs typeface="+mn-cs"/>
              </a:endParaRPr>
            </a:p>
          </p:txBody>
        </p:sp>
      </p:grpSp>
      <p:grpSp>
        <p:nvGrpSpPr>
          <p:cNvPr id="45072" name="组合 21"/>
          <p:cNvGrpSpPr/>
          <p:nvPr/>
        </p:nvGrpSpPr>
        <p:grpSpPr>
          <a:xfrm>
            <a:off x="6670675" y="3313113"/>
            <a:ext cx="2640013" cy="829945"/>
            <a:chOff x="412286" y="5721350"/>
            <a:chExt cx="2639488" cy="829885"/>
          </a:xfrm>
        </p:grpSpPr>
        <p:sp>
          <p:nvSpPr>
            <p:cNvPr id="45117" name="文本框 22"/>
            <p:cNvSpPr txBox="1"/>
            <p:nvPr/>
          </p:nvSpPr>
          <p:spPr>
            <a:xfrm>
              <a:off x="412286" y="5721350"/>
              <a:ext cx="1199344" cy="829885"/>
            </a:xfrm>
            <a:prstGeom prst="rect">
              <a:avLst/>
            </a:prstGeom>
            <a:noFill/>
            <a:ln w="9525">
              <a:noFill/>
            </a:ln>
          </p:spPr>
          <p:txBody>
            <a:bodyPr>
              <a:spAutoFit/>
            </a:bodyPr>
            <a:lstStyle/>
            <a:p>
              <a:pPr eaLnBrk="1" hangingPunct="1"/>
              <a:endParaRPr lang="zh-CN" altLang="en-US" sz="4800" i="1" dirty="0">
                <a:solidFill>
                  <a:srgbClr val="BFBFBF"/>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011958" y="5844460"/>
              <a:ext cx="2039816" cy="521932"/>
            </a:xfrm>
            <a:prstGeom prst="rect">
              <a:avLst/>
            </a:prstGeom>
            <a:noFill/>
          </p:spPr>
          <p:txBody>
            <a:bodyPr>
              <a:spAutoFit/>
            </a:bodyPr>
            <a:lstStyle/>
            <a:p>
              <a:pPr marR="0" defTabSz="914400" eaLnBrk="1" hangingPunct="1">
                <a:buClrTx/>
                <a:buSzTx/>
                <a:defRPr/>
              </a:pPr>
              <a:endParaRPr kumimoji="0" lang="zh-CN" altLang="en-US" sz="2800" kern="1200" cap="none" spc="0" normalizeH="0" baseline="0" noProof="1">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cs typeface="+mn-cs"/>
              </a:endParaRPr>
            </a:p>
          </p:txBody>
        </p:sp>
      </p:grpSp>
      <p:grpSp>
        <p:nvGrpSpPr>
          <p:cNvPr id="45073" name="组合 24"/>
          <p:cNvGrpSpPr/>
          <p:nvPr/>
        </p:nvGrpSpPr>
        <p:grpSpPr>
          <a:xfrm>
            <a:off x="9310688" y="1993900"/>
            <a:ext cx="2640012" cy="829945"/>
            <a:chOff x="412286" y="5721350"/>
            <a:chExt cx="2639488" cy="829885"/>
          </a:xfrm>
        </p:grpSpPr>
        <p:sp>
          <p:nvSpPr>
            <p:cNvPr id="45115" name="文本框 25"/>
            <p:cNvSpPr txBox="1"/>
            <p:nvPr/>
          </p:nvSpPr>
          <p:spPr>
            <a:xfrm>
              <a:off x="412286" y="5721350"/>
              <a:ext cx="1199344" cy="829885"/>
            </a:xfrm>
            <a:prstGeom prst="rect">
              <a:avLst/>
            </a:prstGeom>
            <a:noFill/>
            <a:ln w="9525">
              <a:noFill/>
            </a:ln>
          </p:spPr>
          <p:txBody>
            <a:bodyPr>
              <a:spAutoFit/>
            </a:bodyPr>
            <a:lstStyle/>
            <a:p>
              <a:pPr eaLnBrk="1" hangingPunct="1"/>
              <a:endParaRPr lang="zh-CN" altLang="en-US" sz="4800" i="1" dirty="0">
                <a:solidFill>
                  <a:srgbClr val="4D8FB7"/>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011958" y="5844460"/>
              <a:ext cx="2039816" cy="521932"/>
            </a:xfrm>
            <a:prstGeom prst="rect">
              <a:avLst/>
            </a:prstGeom>
            <a:noFill/>
          </p:spPr>
          <p:txBody>
            <a:bodyPr>
              <a:spAutoFit/>
            </a:bodyPr>
            <a:lstStyle/>
            <a:p>
              <a:pPr marR="0" defTabSz="914400" eaLnBrk="1" hangingPunct="1">
                <a:buClrTx/>
                <a:buSzTx/>
                <a:defRPr/>
              </a:pPr>
              <a:endParaRPr kumimoji="0" lang="zh-CN" altLang="en-US" sz="2800" kern="1200" cap="none" spc="0" normalizeH="0" baseline="0" noProof="1">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cs typeface="+mn-cs"/>
              </a:endParaRPr>
            </a:p>
          </p:txBody>
        </p:sp>
      </p:grpSp>
      <p:graphicFrame>
        <p:nvGraphicFramePr>
          <p:cNvPr id="50" name="表格 49"/>
          <p:cNvGraphicFramePr>
            <a:graphicFrameLocks noGrp="1"/>
          </p:cNvGraphicFramePr>
          <p:nvPr/>
        </p:nvGraphicFramePr>
        <p:xfrm>
          <a:off x="0" y="1179513"/>
          <a:ext cx="4127500" cy="2817812"/>
        </p:xfrm>
        <a:graphic>
          <a:graphicData uri="http://schemas.openxmlformats.org/drawingml/2006/table">
            <a:tbl>
              <a:tblPr firstRow="1" bandRow="1">
                <a:tableStyleId>{5C22544A-7EE6-4342-B048-85BDC9FD1C3A}</a:tableStyleId>
              </a:tblPr>
              <a:tblGrid>
                <a:gridCol w="825373">
                  <a:extLst>
                    <a:ext uri="{9D8B030D-6E8A-4147-A177-3AD203B41FA5}">
                      <a16:colId xmlns:a16="http://schemas.microsoft.com/office/drawing/2014/main" val="20000"/>
                    </a:ext>
                  </a:extLst>
                </a:gridCol>
                <a:gridCol w="825373">
                  <a:extLst>
                    <a:ext uri="{9D8B030D-6E8A-4147-A177-3AD203B41FA5}">
                      <a16:colId xmlns:a16="http://schemas.microsoft.com/office/drawing/2014/main" val="20001"/>
                    </a:ext>
                  </a:extLst>
                </a:gridCol>
                <a:gridCol w="826008">
                  <a:extLst>
                    <a:ext uri="{9D8B030D-6E8A-4147-A177-3AD203B41FA5}">
                      <a16:colId xmlns:a16="http://schemas.microsoft.com/office/drawing/2014/main" val="20002"/>
                    </a:ext>
                  </a:extLst>
                </a:gridCol>
                <a:gridCol w="825373">
                  <a:extLst>
                    <a:ext uri="{9D8B030D-6E8A-4147-A177-3AD203B41FA5}">
                      <a16:colId xmlns:a16="http://schemas.microsoft.com/office/drawing/2014/main" val="20003"/>
                    </a:ext>
                  </a:extLst>
                </a:gridCol>
                <a:gridCol w="825373">
                  <a:extLst>
                    <a:ext uri="{9D8B030D-6E8A-4147-A177-3AD203B41FA5}">
                      <a16:colId xmlns:a16="http://schemas.microsoft.com/office/drawing/2014/main" val="20004"/>
                    </a:ext>
                  </a:extLst>
                </a:gridCol>
              </a:tblGrid>
              <a:tr h="712550">
                <a:tc>
                  <a:txBody>
                    <a:bodyPr/>
                    <a:lstStyle/>
                    <a:p>
                      <a:endParaRPr lang="zh-CN" altLang="en-US" sz="1800" dirty="0"/>
                    </a:p>
                  </a:txBody>
                  <a:tcPr marL="91426" marR="91426" marT="45725" marB="45725">
                    <a:lnR w="19050" cap="flat" cmpd="sng" algn="ctr">
                      <a:solidFill>
                        <a:srgbClr val="FFFFFF"/>
                      </a:solidFill>
                      <a:prstDash val="solid"/>
                      <a:round/>
                      <a:headEnd type="none" w="med" len="med"/>
                      <a:tailEnd type="none" w="med" len="med"/>
                    </a:lnR>
                    <a:lnB w="19050" cap="flat" cmpd="sng" algn="ctr">
                      <a:solidFill>
                        <a:srgbClr val="FFFFFF"/>
                      </a:solidFill>
                      <a:prstDash val="solid"/>
                      <a:round/>
                      <a:headEnd type="none" w="med" len="med"/>
                      <a:tailEnd type="none" w="med" len="med"/>
                    </a:lnB>
                    <a:solidFill>
                      <a:schemeClr val="bg1">
                        <a:alpha val="5000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B w="19050" cap="flat" cmpd="sng" algn="ctr">
                      <a:solidFill>
                        <a:srgbClr val="FFFFFF"/>
                      </a:solidFill>
                      <a:prstDash val="solid"/>
                      <a:round/>
                      <a:headEnd type="none" w="med" len="med"/>
                      <a:tailEnd type="none" w="med" len="med"/>
                    </a:lnB>
                    <a:solidFill>
                      <a:schemeClr val="bg1">
                        <a:alpha val="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alpha val="0"/>
                      </a:schemeClr>
                    </a:solidFill>
                  </a:tcPr>
                </a:tc>
                <a:tc>
                  <a:txBody>
                    <a:bodyPr/>
                    <a:lstStyle/>
                    <a:p>
                      <a:endParaRPr lang="zh-CN" altLang="en-US" sz="1800" dirty="0"/>
                    </a:p>
                  </a:txBody>
                  <a:tcPr marL="91426" marR="91426" marT="45725" marB="45725">
                    <a:lnL w="190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B w="19050" cap="flat" cmpd="sng" algn="ctr">
                      <a:solidFill>
                        <a:srgbClr val="FFFFFF"/>
                      </a:solidFill>
                      <a:prstDash val="solid"/>
                      <a:round/>
                      <a:headEnd type="none" w="med" len="med"/>
                      <a:tailEnd type="none" w="med" len="med"/>
                    </a:lnB>
                    <a:solidFill>
                      <a:schemeClr val="bg1">
                        <a:alpha val="7000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B w="19050" cap="flat" cmpd="sng" algn="ctr">
                      <a:solidFill>
                        <a:srgbClr val="FFFFFF"/>
                      </a:solidFill>
                      <a:prstDash val="solid"/>
                      <a:round/>
                      <a:headEnd type="none" w="med" len="med"/>
                      <a:tailEnd type="none" w="med" len="med"/>
                    </a:lnB>
                    <a:solidFill>
                      <a:schemeClr val="bg1">
                        <a:alpha val="0"/>
                      </a:schemeClr>
                    </a:solidFill>
                  </a:tcPr>
                </a:tc>
                <a:extLst>
                  <a:ext uri="{0D108BD9-81ED-4DB2-BD59-A6C34878D82A}">
                    <a16:rowId xmlns:a16="http://schemas.microsoft.com/office/drawing/2014/main" val="10000"/>
                  </a:ext>
                </a:extLst>
              </a:tr>
              <a:tr h="701754">
                <a:tc>
                  <a:txBody>
                    <a:bodyPr/>
                    <a:lstStyle/>
                    <a:p>
                      <a:endParaRPr lang="zh-CN" altLang="en-US" sz="1800" dirty="0"/>
                    </a:p>
                  </a:txBody>
                  <a:tcPr marL="91426" marR="91426" marT="45725" marB="45725">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alpha val="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alpha val="5000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alpha val="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alpha val="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10001"/>
                  </a:ext>
                </a:extLst>
              </a:tr>
              <a:tr h="701754">
                <a:tc>
                  <a:txBody>
                    <a:bodyPr/>
                    <a:lstStyle/>
                    <a:p>
                      <a:endParaRPr lang="zh-CN" altLang="en-US" sz="1800" dirty="0"/>
                    </a:p>
                  </a:txBody>
                  <a:tcPr marL="91426" marR="91426" marT="45725" marB="45725">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alpha val="0"/>
                      </a:schemeClr>
                    </a:solidFill>
                  </a:tcPr>
                </a:tc>
                <a:tc>
                  <a:txBody>
                    <a:bodyPr/>
                    <a:lstStyle/>
                    <a:p>
                      <a:endParaRPr lang="zh-CN" altLang="en-US" sz="1800" dirty="0"/>
                    </a:p>
                  </a:txBody>
                  <a:tcPr marL="91426" marR="91426" marT="45725" marB="45725">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alpha val="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alpha val="5000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alpha val="4000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alpha val="0"/>
                      </a:schemeClr>
                    </a:solidFill>
                  </a:tcPr>
                </a:tc>
                <a:extLst>
                  <a:ext uri="{0D108BD9-81ED-4DB2-BD59-A6C34878D82A}">
                    <a16:rowId xmlns:a16="http://schemas.microsoft.com/office/drawing/2014/main" val="10002"/>
                  </a:ext>
                </a:extLst>
              </a:tr>
              <a:tr h="701754">
                <a:tc>
                  <a:txBody>
                    <a:bodyPr/>
                    <a:lstStyle/>
                    <a:p>
                      <a:endParaRPr lang="zh-CN" altLang="en-US" sz="1800" dirty="0"/>
                    </a:p>
                  </a:txBody>
                  <a:tcPr marL="91426" marR="91426" marT="45725" marB="45725">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solidFill>
                      <a:schemeClr val="bg1">
                        <a:alpha val="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solidFill>
                      <a:schemeClr val="bg1">
                        <a:alpha val="70000"/>
                      </a:schemeClr>
                    </a:solidFill>
                  </a:tcPr>
                </a:tc>
                <a:tc>
                  <a:txBody>
                    <a:bodyPr/>
                    <a:lstStyle/>
                    <a:p>
                      <a:endParaRPr lang="zh-CN" altLang="en-US" sz="1800"/>
                    </a:p>
                  </a:txBody>
                  <a:tcPr marL="91426" marR="91426" marT="45725" marB="45725">
                    <a:lnL w="19050" cap="flat" cmpd="sng" algn="ctr">
                      <a:solidFill>
                        <a:srgbClr val="FFFFFF"/>
                      </a:solidFill>
                      <a:prstDash val="solid"/>
                      <a:round/>
                      <a:headEnd type="none" w="med" len="med"/>
                      <a:tailEnd type="none" w="med" len="med"/>
                    </a:lnL>
                    <a:lnT w="19050" cap="flat" cmpd="sng" algn="ctr">
                      <a:solidFill>
                        <a:srgbClr val="FFFFFF"/>
                      </a:solidFill>
                      <a:prstDash val="solid"/>
                      <a:round/>
                      <a:headEnd type="none" w="med" len="med"/>
                      <a:tailEnd type="none" w="med" len="med"/>
                    </a:lnT>
                    <a:solidFill>
                      <a:schemeClr val="bg1">
                        <a:alpha val="0"/>
                      </a:schemeClr>
                    </a:solidFill>
                  </a:tcPr>
                </a:tc>
                <a:tc>
                  <a:txBody>
                    <a:bodyPr/>
                    <a:lstStyle/>
                    <a:p>
                      <a:endParaRPr lang="zh-CN" altLang="en-US" sz="1800" dirty="0"/>
                    </a:p>
                  </a:txBody>
                  <a:tcPr marL="91426" marR="91426" marT="45725" marB="45725">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solidFill>
                      <a:schemeClr val="bg1">
                        <a:alpha val="0"/>
                      </a:schemeClr>
                    </a:solidFill>
                  </a:tcPr>
                </a:tc>
                <a:tc>
                  <a:txBody>
                    <a:bodyPr/>
                    <a:lstStyle/>
                    <a:p>
                      <a:endParaRPr lang="zh-CN" altLang="en-US" sz="1800" dirty="0"/>
                    </a:p>
                  </a:txBody>
                  <a:tcPr marL="91426" marR="91426" marT="45725" marB="45725">
                    <a:lnL w="19050" cap="flat" cmpd="sng" algn="ctr">
                      <a:solidFill>
                        <a:srgbClr val="FFFFFF"/>
                      </a:solidFill>
                      <a:prstDash val="solid"/>
                      <a:round/>
                      <a:headEnd type="none" w="med" len="med"/>
                      <a:tailEnd type="none" w="med" len="med"/>
                    </a:lnL>
                    <a:lnT w="19050" cap="flat" cmpd="sng" algn="ctr">
                      <a:solidFill>
                        <a:srgbClr val="FFFFFF"/>
                      </a:solidFill>
                      <a:prstDash val="solid"/>
                      <a:round/>
                      <a:headEnd type="none" w="med" len="med"/>
                      <a:tailEnd type="none" w="med" len="med"/>
                    </a:lnT>
                    <a:solidFill>
                      <a:schemeClr val="bg1">
                        <a:alpha val="0"/>
                      </a:schemeClr>
                    </a:solidFill>
                  </a:tcPr>
                </a:tc>
                <a:extLst>
                  <a:ext uri="{0D108BD9-81ED-4DB2-BD59-A6C34878D82A}">
                    <a16:rowId xmlns:a16="http://schemas.microsoft.com/office/drawing/2014/main" val="10003"/>
                  </a:ext>
                </a:extLst>
              </a:tr>
            </a:tbl>
          </a:graphicData>
        </a:graphic>
      </p:graphicFrame>
      <p:sp>
        <p:nvSpPr>
          <p:cNvPr id="100" name="文本框 99"/>
          <p:cNvSpPr txBox="1"/>
          <p:nvPr/>
        </p:nvSpPr>
        <p:spPr>
          <a:xfrm>
            <a:off x="4805045" y="1545590"/>
            <a:ext cx="6625590" cy="2306955"/>
          </a:xfrm>
          <a:prstGeom prst="rect">
            <a:avLst/>
          </a:prstGeom>
          <a:noFill/>
          <a:ln w="9525">
            <a:noFill/>
          </a:ln>
        </p:spPr>
        <p:txBody>
          <a:bodyPr wrap="square">
            <a:spAutoFit/>
          </a:bodyPr>
          <a:lstStyle/>
          <a:p>
            <a:pPr>
              <a:lnSpc>
                <a:spcPct val="200000"/>
              </a:lnSpc>
            </a:pPr>
            <a:r>
              <a:rPr lang="en-US" altLang="zh-CN" sz="2400">
                <a:solidFill>
                  <a:srgbClr val="0070C0"/>
                </a:solidFill>
                <a:ea typeface="等线" panose="02010600030101010101" charset="-122"/>
              </a:rPr>
              <a:t>         </a:t>
            </a:r>
            <a:r>
              <a:rPr lang="zh-CN" sz="2400">
                <a:solidFill>
                  <a:srgbClr val="0070C0"/>
                </a:solidFill>
                <a:ea typeface="等线" panose="02010600030101010101" charset="-122"/>
              </a:rPr>
              <a:t>海岛纤维是将一种聚合物分散于另一种聚合物中，在纤维截面中分散相呈</a:t>
            </a:r>
            <a:r>
              <a:rPr lang="en-US" sz="2400">
                <a:solidFill>
                  <a:srgbClr val="0070C0"/>
                </a:solidFill>
                <a:latin typeface="Helvetica" charset="0"/>
                <a:ea typeface="等线" panose="02010600030101010101" charset="-122"/>
              </a:rPr>
              <a:t>“</a:t>
            </a:r>
            <a:r>
              <a:rPr lang="zh-CN" sz="2400">
                <a:solidFill>
                  <a:srgbClr val="0070C0"/>
                </a:solidFill>
                <a:ea typeface="等线" panose="02010600030101010101" charset="-122"/>
              </a:rPr>
              <a:t>岛</a:t>
            </a:r>
            <a:r>
              <a:rPr lang="en-US" sz="2400">
                <a:solidFill>
                  <a:srgbClr val="0070C0"/>
                </a:solidFill>
                <a:latin typeface="Helvetica" charset="0"/>
                <a:ea typeface="等线" panose="02010600030101010101" charset="-122"/>
              </a:rPr>
              <a:t>”</a:t>
            </a:r>
            <a:r>
              <a:rPr lang="zh-CN" sz="2400">
                <a:solidFill>
                  <a:srgbClr val="0070C0"/>
                </a:solidFill>
                <a:ea typeface="等线" panose="02010600030101010101" charset="-122"/>
              </a:rPr>
              <a:t>状态，而母体则相当于</a:t>
            </a:r>
            <a:r>
              <a:rPr lang="en-US" sz="2400">
                <a:solidFill>
                  <a:srgbClr val="0070C0"/>
                </a:solidFill>
                <a:latin typeface="Helvetica" charset="0"/>
                <a:ea typeface="等线" panose="02010600030101010101" charset="-122"/>
              </a:rPr>
              <a:t>“</a:t>
            </a:r>
            <a:r>
              <a:rPr lang="zh-CN" sz="2400">
                <a:solidFill>
                  <a:srgbClr val="0070C0"/>
                </a:solidFill>
                <a:ea typeface="等线" panose="02010600030101010101" charset="-122"/>
              </a:rPr>
              <a:t>海</a:t>
            </a:r>
            <a:r>
              <a:rPr lang="en-US" sz="2400">
                <a:solidFill>
                  <a:srgbClr val="0070C0"/>
                </a:solidFill>
                <a:latin typeface="Helvetica" charset="0"/>
                <a:ea typeface="等线" panose="02010600030101010101" charset="-122"/>
              </a:rPr>
              <a:t>”</a:t>
            </a:r>
            <a:r>
              <a:rPr lang="zh-CN" altLang="en-US" sz="2400">
                <a:solidFill>
                  <a:srgbClr val="0070C0"/>
                </a:solidFill>
                <a:latin typeface="Helvetica" charset="0"/>
                <a:ea typeface="等线" panose="02010600030101010101" charset="-122"/>
              </a:rPr>
              <a:t>。</a:t>
            </a:r>
          </a:p>
        </p:txBody>
      </p:sp>
      <p:sp>
        <p:nvSpPr>
          <p:cNvPr id="5" name="文本框 4"/>
          <p:cNvSpPr txBox="1"/>
          <p:nvPr/>
        </p:nvSpPr>
        <p:spPr>
          <a:xfrm>
            <a:off x="522605" y="4450715"/>
            <a:ext cx="5288280" cy="1568450"/>
          </a:xfrm>
          <a:prstGeom prst="rect">
            <a:avLst/>
          </a:prstGeom>
          <a:noFill/>
        </p:spPr>
        <p:txBody>
          <a:bodyPr wrap="square" rtlCol="0" anchor="t">
            <a:spAutoFit/>
          </a:bodyPr>
          <a:lstStyle/>
          <a:p>
            <a:pPr>
              <a:lnSpc>
                <a:spcPct val="200000"/>
              </a:lnSpc>
            </a:pPr>
            <a:r>
              <a:rPr lang="en-US" altLang="zh-CN" sz="2400">
                <a:solidFill>
                  <a:srgbClr val="0070C0"/>
                </a:solidFill>
                <a:ea typeface="等线" panose="02010600030101010101" charset="-122"/>
                <a:sym typeface="+mn-ea"/>
              </a:rPr>
              <a:t>        </a:t>
            </a:r>
            <a:r>
              <a:rPr lang="zh-CN" sz="2400">
                <a:solidFill>
                  <a:srgbClr val="0070C0"/>
                </a:solidFill>
                <a:ea typeface="等线" panose="02010600030101010101" charset="-122"/>
                <a:sym typeface="+mn-ea"/>
              </a:rPr>
              <a:t>20世纪70年代初，日本发明了不定岛海岛纤维和定岛海岛纤维。</a:t>
            </a:r>
          </a:p>
        </p:txBody>
      </p:sp>
      <p:pic>
        <p:nvPicPr>
          <p:cNvPr id="6" name="图片 5" descr="海岛纤维截面"/>
          <p:cNvPicPr>
            <a:picLocks noChangeAspect="1"/>
          </p:cNvPicPr>
          <p:nvPr/>
        </p:nvPicPr>
        <p:blipFill>
          <a:blip r:embed="rId4"/>
          <a:stretch>
            <a:fillRect/>
          </a:stretch>
        </p:blipFill>
        <p:spPr>
          <a:xfrm>
            <a:off x="7062470" y="3291840"/>
            <a:ext cx="5108575" cy="3612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4" name="文本框 43"/>
          <p:cNvSpPr/>
          <p:nvPr/>
        </p:nvSpPr>
        <p:spPr>
          <a:xfrm>
            <a:off x="1621155" y="4831080"/>
            <a:ext cx="1449070" cy="706755"/>
          </a:xfrm>
          <a:prstGeom prst="rect">
            <a:avLst/>
          </a:prstGeom>
          <a:noFill/>
          <a:ln w="9525">
            <a:noFill/>
          </a:ln>
        </p:spPr>
        <p:txBody>
          <a:bodyPr>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4000" b="0" i="0" u="none" strike="noStrike" kern="1200" cap="none" spc="0" normalizeH="0" baseline="0" noProof="1">
              <a:solidFill>
                <a:schemeClr val="accent1"/>
              </a:solidFill>
              <a:effectLst>
                <a:outerShdw blurRad="38100" dist="25400" dir="5400000" algn="ctr" rotWithShape="0">
                  <a:srgbClr val="6E747A">
                    <a:alpha val="43000"/>
                  </a:srgbClr>
                </a:outerShdw>
              </a:effectLst>
              <a:uLnTx/>
              <a:uFillTx/>
              <a:latin typeface="Gulim" panose="020B0600000101010101" pitchFamily="34" charset="-127"/>
              <a:ea typeface="Gulim" panose="020B0600000101010101" pitchFamily="34" charset="-127"/>
              <a:cs typeface="+mn-cs"/>
              <a:sym typeface="Gulim" panose="020B0600000101010101" pitchFamily="34" charset="-127"/>
            </a:endParaRPr>
          </a:p>
        </p:txBody>
      </p:sp>
      <p:sp>
        <p:nvSpPr>
          <p:cNvPr id="17425" name="文本框 44"/>
          <p:cNvSpPr/>
          <p:nvPr/>
        </p:nvSpPr>
        <p:spPr>
          <a:xfrm>
            <a:off x="4272915" y="4831080"/>
            <a:ext cx="309880" cy="706755"/>
          </a:xfrm>
          <a:prstGeom prst="rect">
            <a:avLst/>
          </a:prstGeom>
          <a:noFill/>
          <a:ln w="9525">
            <a:noFill/>
          </a:ln>
        </p:spPr>
        <p:txBody>
          <a:bodyPr wrap="none">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4000" b="0" i="0" u="none" strike="noStrike" kern="1200" cap="none" spc="0" normalizeH="0" baseline="0" noProof="1">
              <a:solidFill>
                <a:schemeClr val="accent1"/>
              </a:solidFill>
              <a:effectLst>
                <a:outerShdw blurRad="38100" dist="25400" dir="5400000" algn="ctr" rotWithShape="0">
                  <a:srgbClr val="6E747A">
                    <a:alpha val="43000"/>
                  </a:srgbClr>
                </a:outerShdw>
              </a:effectLst>
              <a:uLnTx/>
              <a:uFillTx/>
              <a:latin typeface="Gulim" panose="020B0600000101010101" pitchFamily="34" charset="-127"/>
              <a:ea typeface="Gulim" panose="020B0600000101010101" pitchFamily="34" charset="-127"/>
              <a:cs typeface="+mn-cs"/>
              <a:sym typeface="Gulim" panose="020B0600000101010101" pitchFamily="34" charset="-127"/>
            </a:endParaRPr>
          </a:p>
        </p:txBody>
      </p:sp>
      <p:sp>
        <p:nvSpPr>
          <p:cNvPr id="17426" name="文本框 45"/>
          <p:cNvSpPr/>
          <p:nvPr/>
        </p:nvSpPr>
        <p:spPr>
          <a:xfrm>
            <a:off x="6786880" y="4889183"/>
            <a:ext cx="309880" cy="706755"/>
          </a:xfrm>
          <a:prstGeom prst="rect">
            <a:avLst/>
          </a:prstGeom>
          <a:noFill/>
          <a:ln w="9525">
            <a:noFill/>
          </a:ln>
        </p:spPr>
        <p:txBody>
          <a:bodyPr wrap="none">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4000" b="0" i="0" u="none" strike="noStrike" kern="1200" cap="none" spc="0" normalizeH="0" baseline="0" noProof="1">
              <a:solidFill>
                <a:schemeClr val="accent1"/>
              </a:solidFill>
              <a:effectLst>
                <a:outerShdw blurRad="38100" dist="25400" dir="5400000" algn="ctr" rotWithShape="0">
                  <a:srgbClr val="6E747A">
                    <a:alpha val="43000"/>
                  </a:srgbClr>
                </a:outerShdw>
              </a:effectLst>
              <a:uLnTx/>
              <a:uFillTx/>
              <a:latin typeface="Gulim" panose="020B0600000101010101" pitchFamily="34" charset="-127"/>
              <a:ea typeface="Gulim" panose="020B0600000101010101" pitchFamily="34" charset="-127"/>
              <a:cs typeface="+mn-cs"/>
              <a:sym typeface="Gulim" panose="020B0600000101010101" pitchFamily="34" charset="-127"/>
            </a:endParaRPr>
          </a:p>
        </p:txBody>
      </p:sp>
      <p:sp>
        <p:nvSpPr>
          <p:cNvPr id="17427" name="文本框 46"/>
          <p:cNvSpPr/>
          <p:nvPr/>
        </p:nvSpPr>
        <p:spPr>
          <a:xfrm>
            <a:off x="9559925" y="4845050"/>
            <a:ext cx="309880" cy="706755"/>
          </a:xfrm>
          <a:prstGeom prst="rect">
            <a:avLst/>
          </a:prstGeom>
          <a:noFill/>
          <a:ln w="9525">
            <a:noFill/>
          </a:ln>
        </p:spPr>
        <p:txBody>
          <a:bodyPr wrap="none">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4000" b="0" i="0" u="none" strike="noStrike" kern="1200" cap="none" spc="0" normalizeH="0" baseline="0" noProof="1">
              <a:solidFill>
                <a:schemeClr val="accent1"/>
              </a:solidFill>
              <a:effectLst>
                <a:outerShdw blurRad="38100" dist="25400" dir="5400000" algn="ctr" rotWithShape="0">
                  <a:srgbClr val="6E747A">
                    <a:alpha val="43000"/>
                  </a:srgbClr>
                </a:outerShdw>
              </a:effectLst>
              <a:uLnTx/>
              <a:uFillTx/>
              <a:latin typeface="Gulim" panose="020B0600000101010101" pitchFamily="34" charset="-127"/>
              <a:ea typeface="Gulim" panose="020B0600000101010101" pitchFamily="34" charset="-127"/>
              <a:cs typeface="+mn-cs"/>
              <a:sym typeface="Gulim" panose="020B0600000101010101" pitchFamily="34" charset="-127"/>
            </a:endParaRPr>
          </a:p>
        </p:txBody>
      </p:sp>
      <p:sp>
        <p:nvSpPr>
          <p:cNvPr id="8" name="矩形 7"/>
          <p:cNvSpPr/>
          <p:nvPr/>
        </p:nvSpPr>
        <p:spPr>
          <a:xfrm>
            <a:off x="1840230" y="204470"/>
            <a:ext cx="9057005" cy="1322070"/>
          </a:xfrm>
          <a:prstGeom prst="rect">
            <a:avLst/>
          </a:prstGeom>
          <a:noFill/>
          <a:ln>
            <a:noFill/>
          </a:ln>
        </p:spPr>
        <p:txBody>
          <a:bodyPr wrap="square">
            <a:spAutoFit/>
          </a:bodyPr>
          <a:lstStyle/>
          <a:p>
            <a:pPr algn="l" eaLnBrk="1" hangingPunct="1"/>
            <a:r>
              <a:rPr lang="en-US" altLang="zh-CN" sz="40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rPr>
              <a:t>          </a:t>
            </a:r>
            <a:r>
              <a:rPr lang="zh-CN" altLang="en-US" sz="40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rPr>
              <a:t>水减量海岛纤维</a:t>
            </a:r>
          </a:p>
          <a:p>
            <a:pPr algn="l" eaLnBrk="1" hangingPunct="1"/>
            <a:r>
              <a:rPr lang="en-US" altLang="zh-CN" sz="40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rPr>
              <a:t>              </a:t>
            </a:r>
            <a:r>
              <a:rPr lang="zh-CN" altLang="en-US" sz="24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rPr>
              <a:t>Water dissolution</a:t>
            </a:r>
            <a:endParaRPr kumimoji="0" lang="zh-CN" altLang="en-US" sz="2400" b="1" i="0" u="none" strike="noStrike" kern="1200" cap="none" spc="0" normalizeH="0" baseline="0"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panose="020B0604020202020204" pitchFamily="34" charset="0"/>
              <a:ea typeface="微软雅黑" panose="020B0503020204020204" pitchFamily="34" charset="-122"/>
              <a:cs typeface="+mn-cs"/>
            </a:endParaRPr>
          </a:p>
        </p:txBody>
      </p:sp>
      <p:sp>
        <p:nvSpPr>
          <p:cNvPr id="48138" name="矩形 3"/>
          <p:cNvSpPr/>
          <p:nvPr/>
        </p:nvSpPr>
        <p:spPr>
          <a:xfrm>
            <a:off x="2418715" y="1526540"/>
            <a:ext cx="5643880" cy="114935"/>
          </a:xfrm>
          <a:prstGeom prst="rect">
            <a:avLst/>
          </a:prstGeom>
          <a:solidFill>
            <a:srgbClr val="00B050"/>
          </a:solidFill>
          <a:ln w="12700" cap="flat" cmpd="sng">
            <a:solidFill>
              <a:srgbClr val="C0000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48146" name="文本框 48"/>
          <p:cNvSpPr/>
          <p:nvPr/>
        </p:nvSpPr>
        <p:spPr>
          <a:xfrm>
            <a:off x="830580" y="1936115"/>
            <a:ext cx="10067290" cy="3150870"/>
          </a:xfrm>
          <a:prstGeom prst="rect">
            <a:avLst/>
          </a:prstGeom>
          <a:noFill/>
          <a:ln w="9525">
            <a:noFill/>
          </a:ln>
        </p:spPr>
        <p:txBody>
          <a:bodyPr wrap="none">
            <a:noAutofit/>
          </a:bodyPr>
          <a:lstStyle/>
          <a:p>
            <a:pPr algn="l" eaLnBrk="1" hangingPunct="1">
              <a:lnSpc>
                <a:spcPct val="200000"/>
              </a:lnSpc>
            </a:pPr>
            <a:r>
              <a:rPr lang="en-US" altLang="zh-CN" sz="2000" dirty="0">
                <a:solidFill>
                  <a:schemeClr val="accent1">
                    <a:lumMod val="75000"/>
                  </a:schemeClr>
                </a:solidFill>
                <a:latin typeface="方正姚体" panose="02010601030101010101" pitchFamily="2" charset="-122"/>
                <a:ea typeface="方正姚体" panose="02010601030101010101" pitchFamily="2" charset="-122"/>
                <a:sym typeface="方正姚体" panose="02010601030101010101" pitchFamily="2" charset="-122"/>
              </a:rPr>
              <a:t>        </a:t>
            </a:r>
            <a:r>
              <a:rPr lang="zh-CN" altLang="en-US" sz="2000" dirty="0">
                <a:solidFill>
                  <a:schemeClr val="accent1">
                    <a:lumMod val="75000"/>
                  </a:schemeClr>
                </a:solidFill>
                <a:latin typeface="方正姚体" panose="02010601030101010101" pitchFamily="2" charset="-122"/>
                <a:ea typeface="方正姚体" panose="02010601030101010101" pitchFamily="2" charset="-122"/>
                <a:sym typeface="方正姚体" panose="02010601030101010101" pitchFamily="2" charset="-122"/>
              </a:rPr>
              <a:t>水减量海岛纤维顾名思义就是可以用水减量的海岛纤维。水减量海岛纤维的海相</a:t>
            </a:r>
          </a:p>
          <a:p>
            <a:pPr algn="l" eaLnBrk="1" hangingPunct="1">
              <a:lnSpc>
                <a:spcPct val="200000"/>
              </a:lnSpc>
            </a:pPr>
            <a:r>
              <a:rPr lang="zh-CN" altLang="en-US" sz="2000" dirty="0">
                <a:solidFill>
                  <a:schemeClr val="accent1">
                    <a:lumMod val="75000"/>
                  </a:schemeClr>
                </a:solidFill>
                <a:latin typeface="方正姚体" panose="02010601030101010101" pitchFamily="2" charset="-122"/>
                <a:ea typeface="方正姚体" panose="02010601030101010101" pitchFamily="2" charset="-122"/>
                <a:sym typeface="方正姚体" panose="02010601030101010101" pitchFamily="2" charset="-122"/>
              </a:rPr>
              <a:t>树脂是聚乙烯醇（</a:t>
            </a:r>
            <a:r>
              <a:rPr lang="en-US" altLang="zh-CN" sz="2000" dirty="0">
                <a:solidFill>
                  <a:schemeClr val="accent1">
                    <a:lumMod val="75000"/>
                  </a:schemeClr>
                </a:solidFill>
                <a:latin typeface="方正姚体" panose="02010601030101010101" pitchFamily="2" charset="-122"/>
                <a:ea typeface="方正姚体" panose="02010601030101010101" pitchFamily="2" charset="-122"/>
                <a:sym typeface="方正姚体" panose="02010601030101010101" pitchFamily="2" charset="-122"/>
              </a:rPr>
              <a:t>PVA</a:t>
            </a:r>
            <a:r>
              <a:rPr lang="zh-CN" altLang="en-US" sz="2000" dirty="0">
                <a:solidFill>
                  <a:schemeClr val="accent1">
                    <a:lumMod val="75000"/>
                  </a:schemeClr>
                </a:solidFill>
                <a:latin typeface="方正姚体" panose="02010601030101010101" pitchFamily="2" charset="-122"/>
                <a:ea typeface="方正姚体" panose="02010601030101010101" pitchFamily="2" charset="-122"/>
                <a:sym typeface="方正姚体" panose="02010601030101010101" pitchFamily="2" charset="-122"/>
              </a:rPr>
              <a:t>），由于</a:t>
            </a:r>
            <a:r>
              <a:rPr lang="en-US" altLang="zh-CN" sz="2000" dirty="0">
                <a:solidFill>
                  <a:schemeClr val="accent1">
                    <a:lumMod val="75000"/>
                  </a:schemeClr>
                </a:solidFill>
                <a:latin typeface="方正姚体" panose="02010601030101010101" pitchFamily="2" charset="-122"/>
                <a:ea typeface="方正姚体" panose="02010601030101010101" pitchFamily="2" charset="-122"/>
                <a:sym typeface="方正姚体" panose="02010601030101010101" pitchFamily="2" charset="-122"/>
              </a:rPr>
              <a:t>PVA</a:t>
            </a:r>
            <a:r>
              <a:rPr lang="zh-CN" altLang="en-US" sz="2000" dirty="0">
                <a:solidFill>
                  <a:schemeClr val="accent1">
                    <a:lumMod val="75000"/>
                  </a:schemeClr>
                </a:solidFill>
                <a:latin typeface="方正姚体" panose="02010601030101010101" pitchFamily="2" charset="-122"/>
                <a:ea typeface="方正姚体" panose="02010601030101010101" pitchFamily="2" charset="-122"/>
                <a:sym typeface="方正姚体" panose="02010601030101010101" pitchFamily="2" charset="-122"/>
              </a:rPr>
              <a:t>具有易溶于水的特性，因此，</a:t>
            </a:r>
            <a:endParaRPr lang="zh-CN" altLang="en-US" sz="2000" b="1" dirty="0">
              <a:solidFill>
                <a:schemeClr val="accent1">
                  <a:lumMod val="75000"/>
                </a:schemeClr>
              </a:solidFill>
              <a:latin typeface="方正姚体" panose="02010601030101010101" pitchFamily="2" charset="-122"/>
              <a:ea typeface="方正姚体" panose="02010601030101010101" pitchFamily="2" charset="-122"/>
              <a:sym typeface="方正姚体" panose="02010601030101010101" pitchFamily="2" charset="-122"/>
            </a:endParaRPr>
          </a:p>
          <a:p>
            <a:pPr algn="l" eaLnBrk="1" hangingPunct="1"/>
            <a:r>
              <a:rPr lang="en-US" altLang="zh-CN" sz="20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rPr>
              <a:t>    </a:t>
            </a:r>
            <a:endParaRPr lang="zh-CN" altLang="en-US" sz="20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6" name="文本框 5"/>
          <p:cNvSpPr txBox="1"/>
          <p:nvPr/>
        </p:nvSpPr>
        <p:spPr>
          <a:xfrm>
            <a:off x="38735" y="4548505"/>
            <a:ext cx="4591050" cy="797560"/>
          </a:xfrm>
          <a:prstGeom prst="rect">
            <a:avLst/>
          </a:prstGeom>
          <a:noFill/>
        </p:spPr>
        <p:txBody>
          <a:bodyPr wrap="square" rtlCol="0" anchor="t">
            <a:noAutofit/>
          </a:bodyPr>
          <a:lstStyle/>
          <a:p>
            <a:pPr marR="0" algn="ctr" defTabSz="914400" eaLnBrk="1" hangingPunct="1">
              <a:lnSpc>
                <a:spcPct val="150000"/>
              </a:lnSpc>
              <a:buClrTx/>
              <a:buSzTx/>
              <a:buFont typeface="Arial" panose="020B0604020202020204" pitchFamily="34" charset="0"/>
              <a:buNone/>
              <a:defRPr/>
            </a:pPr>
            <a:endParaRPr lang="zh-CN" altLang="en-US" sz="2000" b="1">
              <a:solidFill>
                <a:srgbClr val="0070C0"/>
              </a:solidFill>
              <a:cs typeface="+mn-ea"/>
              <a:sym typeface="+mn-ea"/>
            </a:endParaRPr>
          </a:p>
          <a:p>
            <a:pPr marR="0" defTabSz="914400" eaLnBrk="1" hangingPunct="1">
              <a:lnSpc>
                <a:spcPct val="150000"/>
              </a:lnSpc>
              <a:buClrTx/>
              <a:buSzTx/>
              <a:buFont typeface="Arial" panose="020B0604020202020204" pitchFamily="34" charset="0"/>
              <a:buNone/>
              <a:defRPr/>
            </a:pPr>
            <a:r>
              <a:rPr lang="en-US" altLang="zh-CN" sz="2000" b="1">
                <a:solidFill>
                  <a:srgbClr val="0070C0"/>
                </a:solidFill>
                <a:cs typeface="+mn-ea"/>
                <a:sym typeface="+mn-ea"/>
              </a:rPr>
              <a:t>      </a:t>
            </a:r>
            <a:endParaRPr lang="zh-CN" altLang="en-US" sz="2000" b="1">
              <a:solidFill>
                <a:srgbClr val="0070C0"/>
              </a:solidFill>
              <a:cs typeface="+mn-ea"/>
              <a:sym typeface="+mn-ea"/>
            </a:endParaRPr>
          </a:p>
        </p:txBody>
      </p:sp>
      <p:sp>
        <p:nvSpPr>
          <p:cNvPr id="7" name="文本框 6"/>
          <p:cNvSpPr txBox="1"/>
          <p:nvPr/>
        </p:nvSpPr>
        <p:spPr>
          <a:xfrm>
            <a:off x="3975735" y="3558540"/>
            <a:ext cx="4871720" cy="553085"/>
          </a:xfrm>
          <a:prstGeom prst="rect">
            <a:avLst/>
          </a:prstGeom>
          <a:noFill/>
        </p:spPr>
        <p:txBody>
          <a:bodyPr wrap="square" rtlCol="0" anchor="t">
            <a:spAutoFit/>
          </a:bodyPr>
          <a:lstStyle/>
          <a:p>
            <a:pPr marR="0" defTabSz="914400" eaLnBrk="1" hangingPunct="1">
              <a:lnSpc>
                <a:spcPct val="150000"/>
              </a:lnSpc>
              <a:buClrTx/>
              <a:buSzTx/>
              <a:buFont typeface="Arial" panose="020B0604020202020204" pitchFamily="34" charset="0"/>
              <a:buNone/>
              <a:defRPr/>
            </a:pPr>
            <a:r>
              <a:rPr lang="en-US" altLang="zh-CN" sz="2000" b="1">
                <a:solidFill>
                  <a:srgbClr val="0070C0"/>
                </a:solidFill>
                <a:cs typeface="+mn-ea"/>
                <a:sym typeface="+mn-ea"/>
              </a:rPr>
              <a:t>     </a:t>
            </a:r>
            <a:endParaRPr lang="zh-CN" altLang="en-US" sz="2000" b="1">
              <a:solidFill>
                <a:srgbClr val="0070C0"/>
              </a:solidFill>
              <a:cs typeface="+mn-ea"/>
              <a:sym typeface="+mn-ea"/>
            </a:endParaRPr>
          </a:p>
        </p:txBody>
      </p:sp>
      <p:sp>
        <p:nvSpPr>
          <p:cNvPr id="9" name="文本框 8"/>
          <p:cNvSpPr txBox="1"/>
          <p:nvPr/>
        </p:nvSpPr>
        <p:spPr>
          <a:xfrm>
            <a:off x="863600" y="2537460"/>
            <a:ext cx="13220700" cy="1783715"/>
          </a:xfrm>
          <a:prstGeom prst="rect">
            <a:avLst/>
          </a:prstGeom>
          <a:noFill/>
        </p:spPr>
        <p:txBody>
          <a:bodyPr wrap="square" rtlCol="0" anchor="t">
            <a:noAutofit/>
          </a:bodyPr>
          <a:lstStyle/>
          <a:p>
            <a:pPr marR="0" defTabSz="914400" eaLnBrk="1" hangingPunct="1">
              <a:lnSpc>
                <a:spcPct val="200000"/>
              </a:lnSpc>
              <a:buClrTx/>
              <a:buSzTx/>
              <a:buFont typeface="Arial" panose="020B0604020202020204" pitchFamily="34" charset="0"/>
              <a:buNone/>
              <a:defRPr/>
            </a:pPr>
            <a:r>
              <a:rPr lang="en-US" altLang="zh-CN" sz="2000" b="1">
                <a:solidFill>
                  <a:srgbClr val="0070C0"/>
                </a:solidFill>
                <a:cs typeface="+mn-ea"/>
                <a:sym typeface="+mn-ea"/>
              </a:rPr>
              <a:t>                                                                                                                           </a:t>
            </a:r>
            <a:r>
              <a:rPr lang="zh-CN" altLang="en-US" sz="2000" dirty="0">
                <a:solidFill>
                  <a:schemeClr val="accent1">
                    <a:lumMod val="75000"/>
                  </a:schemeClr>
                </a:solidFill>
                <a:latin typeface="方正姚体" panose="02010601030101010101" pitchFamily="2" charset="-122"/>
                <a:ea typeface="方正姚体" panose="02010601030101010101" pitchFamily="2" charset="-122"/>
                <a:sym typeface="方正姚体" panose="02010601030101010101" pitchFamily="2" charset="-122"/>
              </a:rPr>
              <a:t>水减量海岛纤维不需</a:t>
            </a:r>
          </a:p>
          <a:p>
            <a:pPr marR="0" defTabSz="914400" eaLnBrk="1" hangingPunct="1">
              <a:lnSpc>
                <a:spcPct val="200000"/>
              </a:lnSpc>
              <a:buClrTx/>
              <a:buSzTx/>
              <a:buFont typeface="Arial" panose="020B0604020202020204" pitchFamily="34" charset="0"/>
              <a:buNone/>
              <a:defRPr/>
            </a:pPr>
            <a:r>
              <a:rPr lang="zh-CN" altLang="en-US" sz="2000" dirty="0">
                <a:solidFill>
                  <a:schemeClr val="accent1">
                    <a:lumMod val="75000"/>
                  </a:schemeClr>
                </a:solidFill>
                <a:latin typeface="方正姚体" panose="02010601030101010101" pitchFamily="2" charset="-122"/>
                <a:ea typeface="方正姚体" panose="02010601030101010101" pitchFamily="2" charset="-122"/>
                <a:sym typeface="方正姚体" panose="02010601030101010101" pitchFamily="2" charset="-122"/>
              </a:rPr>
              <a:t>要任何化学溶剂只需要热水就可以完成减量。</a:t>
            </a:r>
          </a:p>
          <a:p>
            <a:pPr marR="0" defTabSz="914400" eaLnBrk="1" hangingPunct="1">
              <a:lnSpc>
                <a:spcPct val="150000"/>
              </a:lnSpc>
              <a:buClrTx/>
              <a:buSzTx/>
              <a:buFont typeface="Arial" panose="020B0604020202020204" pitchFamily="34" charset="0"/>
              <a:buNone/>
              <a:defRPr/>
            </a:pPr>
            <a:r>
              <a:rPr lang="en-US" altLang="zh-CN" sz="2000" b="1">
                <a:solidFill>
                  <a:srgbClr val="0070C0"/>
                </a:solidFill>
                <a:cs typeface="+mn-ea"/>
                <a:sym typeface="+mn-ea"/>
              </a:rPr>
              <a:t>   </a:t>
            </a:r>
            <a:endParaRPr lang="zh-CN" altLang="en-US" sz="2000" b="1">
              <a:solidFill>
                <a:srgbClr val="0070C0"/>
              </a:solidFill>
              <a:cs typeface="+mn-ea"/>
              <a:sym typeface="+mn-ea"/>
            </a:endParaRPr>
          </a:p>
        </p:txBody>
      </p:sp>
      <p:pic>
        <p:nvPicPr>
          <p:cNvPr id="100" name="图片 99"/>
          <p:cNvPicPr/>
          <p:nvPr>
            <p:custDataLst>
              <p:tags r:id="rId1"/>
            </p:custDataLst>
          </p:nvPr>
        </p:nvPicPr>
        <p:blipFill>
          <a:blip r:embed="rId4"/>
          <a:stretch>
            <a:fillRect/>
          </a:stretch>
        </p:blipFill>
        <p:spPr>
          <a:xfrm>
            <a:off x="6363335" y="3488690"/>
            <a:ext cx="4405630" cy="323469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4" name="文本框 43"/>
          <p:cNvSpPr/>
          <p:nvPr/>
        </p:nvSpPr>
        <p:spPr>
          <a:xfrm>
            <a:off x="1621155" y="4831080"/>
            <a:ext cx="1449070" cy="706755"/>
          </a:xfrm>
          <a:prstGeom prst="rect">
            <a:avLst/>
          </a:prstGeom>
          <a:noFill/>
          <a:ln w="9525">
            <a:noFill/>
          </a:ln>
        </p:spPr>
        <p:txBody>
          <a:bodyPr>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4000" b="0" i="0" u="none" strike="noStrike" kern="1200" cap="none" spc="0" normalizeH="0" baseline="0" noProof="1">
              <a:solidFill>
                <a:schemeClr val="accent1"/>
              </a:solidFill>
              <a:effectLst>
                <a:outerShdw blurRad="38100" dist="25400" dir="5400000" algn="ctr" rotWithShape="0">
                  <a:srgbClr val="6E747A">
                    <a:alpha val="43000"/>
                  </a:srgbClr>
                </a:outerShdw>
              </a:effectLst>
              <a:uLnTx/>
              <a:uFillTx/>
              <a:latin typeface="Gulim" panose="020B0600000101010101" pitchFamily="34" charset="-127"/>
              <a:ea typeface="Gulim" panose="020B0600000101010101" pitchFamily="34" charset="-127"/>
              <a:cs typeface="+mn-cs"/>
              <a:sym typeface="Gulim" panose="020B0600000101010101" pitchFamily="34" charset="-127"/>
            </a:endParaRPr>
          </a:p>
        </p:txBody>
      </p:sp>
      <p:sp>
        <p:nvSpPr>
          <p:cNvPr id="17425" name="文本框 44"/>
          <p:cNvSpPr/>
          <p:nvPr/>
        </p:nvSpPr>
        <p:spPr>
          <a:xfrm>
            <a:off x="4272915" y="4831080"/>
            <a:ext cx="309880" cy="706755"/>
          </a:xfrm>
          <a:prstGeom prst="rect">
            <a:avLst/>
          </a:prstGeom>
          <a:noFill/>
          <a:ln w="9525">
            <a:noFill/>
          </a:ln>
        </p:spPr>
        <p:txBody>
          <a:bodyPr wrap="none">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4000" b="0" i="0" u="none" strike="noStrike" kern="1200" cap="none" spc="0" normalizeH="0" baseline="0" noProof="1">
              <a:solidFill>
                <a:schemeClr val="accent1"/>
              </a:solidFill>
              <a:effectLst>
                <a:outerShdw blurRad="38100" dist="25400" dir="5400000" algn="ctr" rotWithShape="0">
                  <a:srgbClr val="6E747A">
                    <a:alpha val="43000"/>
                  </a:srgbClr>
                </a:outerShdw>
              </a:effectLst>
              <a:uLnTx/>
              <a:uFillTx/>
              <a:latin typeface="Gulim" panose="020B0600000101010101" pitchFamily="34" charset="-127"/>
              <a:ea typeface="Gulim" panose="020B0600000101010101" pitchFamily="34" charset="-127"/>
              <a:cs typeface="+mn-cs"/>
              <a:sym typeface="Gulim" panose="020B0600000101010101" pitchFamily="34" charset="-127"/>
            </a:endParaRPr>
          </a:p>
        </p:txBody>
      </p:sp>
      <p:sp>
        <p:nvSpPr>
          <p:cNvPr id="17426" name="文本框 45"/>
          <p:cNvSpPr/>
          <p:nvPr/>
        </p:nvSpPr>
        <p:spPr>
          <a:xfrm>
            <a:off x="6786880" y="4889183"/>
            <a:ext cx="309880" cy="706755"/>
          </a:xfrm>
          <a:prstGeom prst="rect">
            <a:avLst/>
          </a:prstGeom>
          <a:noFill/>
          <a:ln w="9525">
            <a:noFill/>
          </a:ln>
        </p:spPr>
        <p:txBody>
          <a:bodyPr wrap="none">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4000" b="0" i="0" u="none" strike="noStrike" kern="1200" cap="none" spc="0" normalizeH="0" baseline="0" noProof="1">
              <a:solidFill>
                <a:schemeClr val="accent1"/>
              </a:solidFill>
              <a:effectLst>
                <a:outerShdw blurRad="38100" dist="25400" dir="5400000" algn="ctr" rotWithShape="0">
                  <a:srgbClr val="6E747A">
                    <a:alpha val="43000"/>
                  </a:srgbClr>
                </a:outerShdw>
              </a:effectLst>
              <a:uLnTx/>
              <a:uFillTx/>
              <a:latin typeface="Gulim" panose="020B0600000101010101" pitchFamily="34" charset="-127"/>
              <a:ea typeface="Gulim" panose="020B0600000101010101" pitchFamily="34" charset="-127"/>
              <a:cs typeface="+mn-cs"/>
              <a:sym typeface="Gulim" panose="020B0600000101010101" pitchFamily="34" charset="-127"/>
            </a:endParaRPr>
          </a:p>
        </p:txBody>
      </p:sp>
      <p:sp>
        <p:nvSpPr>
          <p:cNvPr id="17427" name="文本框 46"/>
          <p:cNvSpPr/>
          <p:nvPr/>
        </p:nvSpPr>
        <p:spPr>
          <a:xfrm>
            <a:off x="9559925" y="4845050"/>
            <a:ext cx="309880" cy="706755"/>
          </a:xfrm>
          <a:prstGeom prst="rect">
            <a:avLst/>
          </a:prstGeom>
          <a:noFill/>
          <a:ln w="9525">
            <a:noFill/>
          </a:ln>
        </p:spPr>
        <p:txBody>
          <a:bodyPr wrap="none">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4000" b="0" i="0" u="none" strike="noStrike" kern="1200" cap="none" spc="0" normalizeH="0" baseline="0" noProof="1">
              <a:solidFill>
                <a:schemeClr val="accent1"/>
              </a:solidFill>
              <a:effectLst>
                <a:outerShdw blurRad="38100" dist="25400" dir="5400000" algn="ctr" rotWithShape="0">
                  <a:srgbClr val="6E747A">
                    <a:alpha val="43000"/>
                  </a:srgbClr>
                </a:outerShdw>
              </a:effectLst>
              <a:uLnTx/>
              <a:uFillTx/>
              <a:latin typeface="Gulim" panose="020B0600000101010101" pitchFamily="34" charset="-127"/>
              <a:ea typeface="Gulim" panose="020B0600000101010101" pitchFamily="34" charset="-127"/>
              <a:cs typeface="+mn-cs"/>
              <a:sym typeface="Gulim" panose="020B0600000101010101" pitchFamily="34" charset="-127"/>
            </a:endParaRPr>
          </a:p>
        </p:txBody>
      </p:sp>
      <p:sp>
        <p:nvSpPr>
          <p:cNvPr id="8" name="矩形 7"/>
          <p:cNvSpPr/>
          <p:nvPr/>
        </p:nvSpPr>
        <p:spPr>
          <a:xfrm>
            <a:off x="1840230" y="204470"/>
            <a:ext cx="9057005" cy="706755"/>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panose="020B0604020202020204" pitchFamily="34" charset="0"/>
                <a:ea typeface="微软雅黑" panose="020B0503020204020204" pitchFamily="34" charset="-122"/>
                <a:cs typeface="+mn-ea"/>
              </a:rPr>
              <a:t>新型海岛纤维和传统的海岛纤维区别</a:t>
            </a:r>
            <a:endParaRPr kumimoji="0" lang="zh-CN" altLang="en-US" sz="4000" b="1" i="0" u="none" strike="noStrike" kern="1200" cap="none" spc="0" normalizeH="0" baseline="0"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panose="020B0604020202020204" pitchFamily="34" charset="0"/>
              <a:ea typeface="微软雅黑" panose="020B0503020204020204" pitchFamily="34" charset="-122"/>
              <a:cs typeface="+mn-cs"/>
            </a:endParaRPr>
          </a:p>
        </p:txBody>
      </p:sp>
      <p:sp>
        <p:nvSpPr>
          <p:cNvPr id="48138" name="矩形 3"/>
          <p:cNvSpPr/>
          <p:nvPr/>
        </p:nvSpPr>
        <p:spPr>
          <a:xfrm>
            <a:off x="1548130" y="1411605"/>
            <a:ext cx="9676765" cy="76200"/>
          </a:xfrm>
          <a:prstGeom prst="rect">
            <a:avLst/>
          </a:prstGeom>
          <a:solidFill>
            <a:srgbClr val="00B050"/>
          </a:solidFill>
          <a:ln w="12700" cap="flat" cmpd="sng">
            <a:solidFill>
              <a:srgbClr val="00B050"/>
            </a:solidFill>
            <a:prstDash val="solid"/>
            <a:miter/>
            <a:headEnd type="none" w="med" len="med"/>
            <a:tailEnd type="none" w="med" len="med"/>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48145" name="文本框 47"/>
          <p:cNvSpPr/>
          <p:nvPr/>
        </p:nvSpPr>
        <p:spPr>
          <a:xfrm>
            <a:off x="740093" y="4059238"/>
            <a:ext cx="2755265" cy="829945"/>
          </a:xfrm>
          <a:prstGeom prst="rect">
            <a:avLst/>
          </a:prstGeom>
          <a:noFill/>
          <a:ln w="9525">
            <a:noFill/>
          </a:ln>
        </p:spPr>
        <p:txBody>
          <a:bodyPr wrap="none">
            <a:spAutoFit/>
          </a:bodyPr>
          <a:lstStyle/>
          <a:p>
            <a:pPr algn="l" eaLnBrk="1" hangingPunct="1"/>
            <a:r>
              <a:rPr lang="zh-CN" altLang="en-US" sz="2800" b="1" dirty="0">
                <a:solidFill>
                  <a:srgbClr val="C00000"/>
                </a:solidFill>
                <a:latin typeface="方正姚体" panose="02010601030101010101" pitchFamily="2" charset="-122"/>
                <a:ea typeface="方正姚体" panose="02010601030101010101" pitchFamily="2" charset="-122"/>
                <a:sym typeface="方正姚体" panose="02010601030101010101" pitchFamily="2" charset="-122"/>
              </a:rPr>
              <a:t>苯减量海岛纤维</a:t>
            </a:r>
            <a:r>
              <a:rPr lang="en-US" altLang="zh-CN" sz="1100" dirty="0">
                <a:solidFill>
                  <a:srgbClr val="000000"/>
                </a:solidFill>
                <a:latin typeface="方正姚体" panose="02010601030101010101" pitchFamily="2" charset="-122"/>
                <a:ea typeface="方正姚体" panose="02010601030101010101" pitchFamily="2" charset="-122"/>
                <a:sym typeface="方正姚体" panose="02010601030101010101" pitchFamily="2" charset="-122"/>
              </a:rPr>
              <a:t>  </a:t>
            </a:r>
            <a:endParaRPr lang="zh-CN" altLang="en-US" sz="1100" dirty="0">
              <a:solidFill>
                <a:srgbClr val="000000"/>
              </a:solidFill>
              <a:latin typeface="方正姚体" panose="02010601030101010101" pitchFamily="2" charset="-122"/>
              <a:ea typeface="方正姚体" panose="02010601030101010101" pitchFamily="2" charset="-122"/>
              <a:sym typeface="方正姚体" panose="02010601030101010101" pitchFamily="2" charset="-122"/>
            </a:endParaRPr>
          </a:p>
          <a:p>
            <a:pPr algn="l" eaLnBrk="1" hangingPunct="1"/>
            <a:r>
              <a:rPr lang="en-US" altLang="zh-CN" sz="1600" dirty="0">
                <a:solidFill>
                  <a:srgbClr val="C00000"/>
                </a:solidFill>
                <a:latin typeface="方正姚体" panose="02010601030101010101" pitchFamily="2" charset="-122"/>
                <a:ea typeface="方正姚体" panose="02010601030101010101" pitchFamily="2" charset="-122"/>
                <a:sym typeface="方正姚体" panose="02010601030101010101" pitchFamily="2" charset="-122"/>
              </a:rPr>
              <a:t>     </a:t>
            </a:r>
            <a:r>
              <a:rPr lang="en-US" altLang="zh-CN" sz="2000" dirty="0">
                <a:solidFill>
                  <a:srgbClr val="C00000"/>
                </a:solidFill>
                <a:latin typeface="方正姚体" panose="02010601030101010101" pitchFamily="2" charset="-122"/>
                <a:ea typeface="方正姚体" panose="02010601030101010101" pitchFamily="2" charset="-122"/>
                <a:sym typeface="方正姚体" panose="02010601030101010101" pitchFamily="2" charset="-122"/>
              </a:rPr>
              <a:t> Toluene dissolution</a:t>
            </a:r>
          </a:p>
        </p:txBody>
      </p:sp>
      <p:sp>
        <p:nvSpPr>
          <p:cNvPr id="48146" name="文本框 48"/>
          <p:cNvSpPr/>
          <p:nvPr/>
        </p:nvSpPr>
        <p:spPr>
          <a:xfrm>
            <a:off x="8379460" y="2024380"/>
            <a:ext cx="2901950" cy="953770"/>
          </a:xfrm>
          <a:prstGeom prst="rect">
            <a:avLst/>
          </a:prstGeom>
          <a:noFill/>
          <a:ln w="9525">
            <a:noFill/>
          </a:ln>
        </p:spPr>
        <p:txBody>
          <a:bodyPr wrap="none">
            <a:noAutofit/>
          </a:bodyPr>
          <a:lstStyle/>
          <a:p>
            <a:pPr algn="l" eaLnBrk="1" hangingPunct="1"/>
            <a:r>
              <a:rPr lang="zh-CN" altLang="en-US" sz="28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rPr>
              <a:t>水减量海岛纤维</a:t>
            </a:r>
          </a:p>
          <a:p>
            <a:pPr algn="l" eaLnBrk="1" hangingPunct="1"/>
            <a:r>
              <a:rPr lang="en-US" altLang="zh-CN" sz="20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rPr>
              <a:t>     </a:t>
            </a:r>
            <a:r>
              <a:rPr lang="zh-CN" altLang="en-US" sz="20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rPr>
              <a:t>Water dissolution</a:t>
            </a:r>
          </a:p>
        </p:txBody>
      </p:sp>
      <p:sp>
        <p:nvSpPr>
          <p:cNvPr id="48147" name="文本框 49"/>
          <p:cNvSpPr/>
          <p:nvPr/>
        </p:nvSpPr>
        <p:spPr>
          <a:xfrm>
            <a:off x="4629785" y="2599055"/>
            <a:ext cx="2685415" cy="829945"/>
          </a:xfrm>
          <a:prstGeom prst="rect">
            <a:avLst/>
          </a:prstGeom>
          <a:noFill/>
          <a:ln w="9525">
            <a:noFill/>
          </a:ln>
        </p:spPr>
        <p:txBody>
          <a:bodyPr wrap="none">
            <a:spAutoFit/>
          </a:bodyPr>
          <a:lstStyle/>
          <a:p>
            <a:pPr algn="l" eaLnBrk="1" hangingPunct="1"/>
            <a:r>
              <a:rPr lang="zh-CN" altLang="en-US" sz="2800" b="1" dirty="0">
                <a:solidFill>
                  <a:srgbClr val="0070C0"/>
                </a:solidFill>
                <a:latin typeface="方正姚体" panose="02010601030101010101" pitchFamily="2" charset="-122"/>
                <a:ea typeface="方正姚体" panose="02010601030101010101" pitchFamily="2" charset="-122"/>
                <a:sym typeface="方正姚体" panose="02010601030101010101" pitchFamily="2" charset="-122"/>
              </a:rPr>
              <a:t>碱减量海岛纤维</a:t>
            </a:r>
            <a:endParaRPr lang="zh-CN" altLang="en-US" sz="1100" dirty="0">
              <a:solidFill>
                <a:srgbClr val="0070C0"/>
              </a:solidFill>
              <a:latin typeface="方正姚体" panose="02010601030101010101" pitchFamily="2" charset="-122"/>
              <a:ea typeface="方正姚体" panose="02010601030101010101" pitchFamily="2" charset="-122"/>
              <a:sym typeface="方正姚体" panose="02010601030101010101" pitchFamily="2" charset="-122"/>
            </a:endParaRPr>
          </a:p>
          <a:p>
            <a:pPr algn="l" eaLnBrk="1" hangingPunct="1"/>
            <a:r>
              <a:rPr lang="en-US" altLang="zh-CN" sz="1600" dirty="0">
                <a:solidFill>
                  <a:srgbClr val="0070C0"/>
                </a:solidFill>
                <a:latin typeface="方正姚体" panose="02010601030101010101" pitchFamily="2" charset="-122"/>
                <a:ea typeface="方正姚体" panose="02010601030101010101" pitchFamily="2" charset="-122"/>
                <a:sym typeface="方正姚体" panose="02010601030101010101" pitchFamily="2" charset="-122"/>
              </a:rPr>
              <a:t>           </a:t>
            </a:r>
            <a:r>
              <a:rPr lang="en-US" altLang="zh-CN" sz="2000" dirty="0">
                <a:solidFill>
                  <a:srgbClr val="0070C0"/>
                </a:solidFill>
                <a:latin typeface="方正姚体" panose="02010601030101010101" pitchFamily="2" charset="-122"/>
                <a:ea typeface="方正姚体" panose="02010601030101010101" pitchFamily="2" charset="-122"/>
                <a:sym typeface="方正姚体" panose="02010601030101010101" pitchFamily="2" charset="-122"/>
              </a:rPr>
              <a:t>NaOHdissolve</a:t>
            </a:r>
          </a:p>
        </p:txBody>
      </p:sp>
      <p:sp>
        <p:nvSpPr>
          <p:cNvPr id="6" name="文本框 5"/>
          <p:cNvSpPr txBox="1"/>
          <p:nvPr/>
        </p:nvSpPr>
        <p:spPr>
          <a:xfrm>
            <a:off x="38735" y="4548505"/>
            <a:ext cx="4591050" cy="797560"/>
          </a:xfrm>
          <a:prstGeom prst="rect">
            <a:avLst/>
          </a:prstGeom>
          <a:noFill/>
        </p:spPr>
        <p:txBody>
          <a:bodyPr wrap="square" rtlCol="0" anchor="t">
            <a:noAutofit/>
          </a:body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lang="zh-CN" altLang="en-US" sz="2000" b="1">
              <a:solidFill>
                <a:srgbClr val="0070C0"/>
              </a:solidFill>
              <a:effectLst/>
              <a:uLnTx/>
              <a:uFillTx/>
              <a:cs typeface="+mn-ea"/>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000" b="1">
                <a:solidFill>
                  <a:srgbClr val="0070C0"/>
                </a:solidFill>
                <a:effectLst/>
                <a:uLnTx/>
                <a:uFillTx/>
                <a:cs typeface="+mn-ea"/>
                <a:sym typeface="+mn-ea"/>
              </a:rPr>
              <a:t>      </a:t>
            </a:r>
            <a:r>
              <a:rPr lang="zh-CN" altLang="en-US" sz="2000" b="1">
                <a:solidFill>
                  <a:srgbClr val="0070C0"/>
                </a:solidFill>
                <a:effectLst/>
                <a:uLnTx/>
                <a:uFillTx/>
                <a:cs typeface="+mn-ea"/>
                <a:sym typeface="+mn-ea"/>
              </a:rPr>
              <a:t>减量溶剂是热甲苯（C₇H₈），剧</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2000" b="1">
                <a:solidFill>
                  <a:srgbClr val="0070C0"/>
                </a:solidFill>
                <a:effectLst/>
                <a:uLnTx/>
                <a:uFillTx/>
                <a:cs typeface="+mn-ea"/>
                <a:sym typeface="+mn-ea"/>
              </a:rPr>
              <a:t>毒易燃易爆。</a:t>
            </a:r>
          </a:p>
        </p:txBody>
      </p:sp>
      <p:sp>
        <p:nvSpPr>
          <p:cNvPr id="7" name="文本框 6"/>
          <p:cNvSpPr txBox="1"/>
          <p:nvPr/>
        </p:nvSpPr>
        <p:spPr>
          <a:xfrm>
            <a:off x="3975735" y="3558540"/>
            <a:ext cx="4871720" cy="1014730"/>
          </a:xfrm>
          <a:prstGeom prst="rect">
            <a:avLst/>
          </a:prstGeom>
          <a:noFill/>
        </p:spPr>
        <p:txBody>
          <a:bodyPr wrap="square" rtlCol="0" anchor="t">
            <a:spAutoFit/>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000" b="1">
                <a:solidFill>
                  <a:srgbClr val="0070C0"/>
                </a:solidFill>
                <a:effectLst/>
                <a:uLnTx/>
                <a:uFillTx/>
                <a:cs typeface="+mn-ea"/>
                <a:sym typeface="+mn-ea"/>
              </a:rPr>
              <a:t>      </a:t>
            </a:r>
            <a:r>
              <a:rPr lang="zh-CN" altLang="en-US" sz="2000" b="1">
                <a:solidFill>
                  <a:srgbClr val="0070C0"/>
                </a:solidFill>
                <a:effectLst/>
                <a:uLnTx/>
                <a:uFillTx/>
                <a:cs typeface="+mn-ea"/>
                <a:sym typeface="+mn-ea"/>
              </a:rPr>
              <a:t>减量溶剂是氢氧化钠（</a:t>
            </a:r>
            <a:r>
              <a:rPr lang="en-US" altLang="zh-CN" sz="2000" b="1">
                <a:solidFill>
                  <a:srgbClr val="0070C0"/>
                </a:solidFill>
                <a:effectLst/>
                <a:uLnTx/>
                <a:uFillTx/>
                <a:cs typeface="+mn-ea"/>
                <a:sym typeface="+mn-ea"/>
              </a:rPr>
              <a:t>NaOH</a:t>
            </a:r>
            <a:r>
              <a:rPr lang="zh-CN" altLang="en-US" sz="2000" b="1">
                <a:solidFill>
                  <a:srgbClr val="0070C0"/>
                </a:solidFill>
                <a:effectLst/>
                <a:uLnTx/>
                <a:uFillTx/>
                <a:cs typeface="+mn-ea"/>
                <a:sym typeface="+mn-ea"/>
              </a:rPr>
              <a:t>）</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2000" b="1">
                <a:solidFill>
                  <a:srgbClr val="0070C0"/>
                </a:solidFill>
                <a:effectLst/>
                <a:uLnTx/>
                <a:uFillTx/>
                <a:cs typeface="+mn-ea"/>
                <a:sym typeface="+mn-ea"/>
              </a:rPr>
              <a:t>溶液，强腐蚀。</a:t>
            </a:r>
          </a:p>
        </p:txBody>
      </p:sp>
      <p:sp>
        <p:nvSpPr>
          <p:cNvPr id="9" name="文本框 8"/>
          <p:cNvSpPr txBox="1"/>
          <p:nvPr/>
        </p:nvSpPr>
        <p:spPr>
          <a:xfrm>
            <a:off x="7988300" y="2889885"/>
            <a:ext cx="6096000" cy="1014730"/>
          </a:xfrm>
          <a:prstGeom prst="rect">
            <a:avLst/>
          </a:prstGeom>
          <a:noFill/>
        </p:spPr>
        <p:txBody>
          <a:bodyPr wrap="square" rtlCol="0" anchor="t">
            <a:spAutoFit/>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000" b="1">
                <a:solidFill>
                  <a:srgbClr val="0070C0"/>
                </a:solidFill>
                <a:effectLst/>
                <a:uLnTx/>
                <a:uFillTx/>
                <a:cs typeface="+mn-ea"/>
                <a:sym typeface="+mn-ea"/>
              </a:rPr>
              <a:t>     </a:t>
            </a:r>
            <a:r>
              <a:rPr lang="zh-CN" altLang="en-US" sz="2000" b="1">
                <a:solidFill>
                  <a:srgbClr val="0070C0"/>
                </a:solidFill>
                <a:effectLst/>
                <a:uLnTx/>
                <a:uFillTx/>
                <a:cs typeface="+mn-ea"/>
                <a:sym typeface="+mn-ea"/>
              </a:rPr>
              <a:t>减量溶剂是水（</a:t>
            </a:r>
            <a:r>
              <a:rPr lang="en-US" altLang="zh-CN" sz="2000" b="1">
                <a:solidFill>
                  <a:srgbClr val="0070C0"/>
                </a:solidFill>
                <a:effectLst/>
                <a:uLnTx/>
                <a:uFillTx/>
                <a:cs typeface="+mn-ea"/>
                <a:sym typeface="+mn-ea"/>
              </a:rPr>
              <a:t>H</a:t>
            </a:r>
            <a:r>
              <a:rPr lang="en-US" altLang="zh-CN" sz="2000" b="1" baseline="-25000">
                <a:solidFill>
                  <a:srgbClr val="0070C0"/>
                </a:solidFill>
                <a:effectLst/>
                <a:uLnTx/>
                <a:uFillTx/>
                <a:cs typeface="+mn-ea"/>
                <a:sym typeface="+mn-ea"/>
              </a:rPr>
              <a:t>2</a:t>
            </a:r>
            <a:r>
              <a:rPr lang="en-US" altLang="zh-CN" sz="2000" b="1">
                <a:solidFill>
                  <a:srgbClr val="0070C0"/>
                </a:solidFill>
                <a:effectLst/>
                <a:uLnTx/>
                <a:uFillTx/>
                <a:cs typeface="+mn-ea"/>
                <a:sym typeface="+mn-ea"/>
              </a:rPr>
              <a:t>O</a:t>
            </a:r>
            <a:r>
              <a:rPr lang="zh-CN" altLang="en-US" sz="2000" b="1">
                <a:solidFill>
                  <a:srgbClr val="0070C0"/>
                </a:solidFill>
                <a:effectLst/>
                <a:uLnTx/>
                <a:uFillTx/>
                <a:cs typeface="+mn-ea"/>
                <a:sym typeface="+mn-ea"/>
              </a:rPr>
              <a:t>），无毒无</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2000" b="1">
                <a:solidFill>
                  <a:srgbClr val="0070C0"/>
                </a:solidFill>
                <a:effectLst/>
                <a:uLnTx/>
                <a:uFillTx/>
                <a:cs typeface="+mn-ea"/>
                <a:sym typeface="+mn-ea"/>
              </a:rPr>
              <a:t>腐蚀。</a:t>
            </a:r>
          </a:p>
        </p:txBody>
      </p:sp>
      <p:sp>
        <p:nvSpPr>
          <p:cNvPr id="2" name="文本框 1"/>
          <p:cNvSpPr txBox="1"/>
          <p:nvPr/>
        </p:nvSpPr>
        <p:spPr>
          <a:xfrm>
            <a:off x="1431925" y="911225"/>
            <a:ext cx="10064750" cy="460375"/>
          </a:xfrm>
          <a:prstGeom prst="rect">
            <a:avLst/>
          </a:prstGeom>
          <a:noFill/>
        </p:spPr>
        <p:txBody>
          <a:bodyPr wrap="square" rtlCol="0" anchor="t">
            <a:spAutoFit/>
          </a:bodyPr>
          <a:lstStyle/>
          <a:p>
            <a:r>
              <a:rPr lang="zh-CN" altLang="en-US" sz="2400">
                <a:gradFill>
                  <a:gsLst>
                    <a:gs pos="0">
                      <a:srgbClr val="14CD68"/>
                    </a:gs>
                    <a:gs pos="100000">
                      <a:srgbClr val="035C7D"/>
                    </a:gs>
                  </a:gsLst>
                  <a:lin scaled="0"/>
                </a:gradFill>
              </a:rPr>
              <a:t>The difference between water-soluble island fibers and traditional island fibers</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矩形 6"/>
          <p:cNvSpPr/>
          <p:nvPr/>
        </p:nvSpPr>
        <p:spPr>
          <a:xfrm>
            <a:off x="1336358" y="1395730"/>
            <a:ext cx="809625" cy="808038"/>
          </a:xfrm>
          <a:prstGeom prst="rect">
            <a:avLst/>
          </a:prstGeom>
          <a:solidFill>
            <a:srgbClr val="FFC000">
              <a:alpha val="79999"/>
            </a:srgbClr>
          </a:solidFill>
          <a:ln w="9525">
            <a:noFill/>
          </a:ln>
        </p:spPr>
        <p:txBody>
          <a:bodyPr anchor="ctr"/>
          <a:lstStyle/>
          <a:p>
            <a:pPr algn="ctr" eaLnBrk="1" hangingPunct="1"/>
            <a:r>
              <a:rPr lang="en-US" altLang="zh-CN" sz="3600" dirty="0">
                <a:solidFill>
                  <a:srgbClr val="FF0000"/>
                </a:solidFill>
                <a:latin typeface="Calibri" panose="020F0502020204030204" pitchFamily="34" charset="0"/>
              </a:rPr>
              <a:t>1</a:t>
            </a:r>
          </a:p>
        </p:txBody>
      </p:sp>
      <p:sp>
        <p:nvSpPr>
          <p:cNvPr id="46087" name="矩形 8"/>
          <p:cNvSpPr/>
          <p:nvPr/>
        </p:nvSpPr>
        <p:spPr>
          <a:xfrm>
            <a:off x="2023745" y="1179513"/>
            <a:ext cx="347663" cy="347662"/>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46088" name="矩形 6"/>
          <p:cNvSpPr/>
          <p:nvPr/>
        </p:nvSpPr>
        <p:spPr>
          <a:xfrm>
            <a:off x="1373188" y="2711768"/>
            <a:ext cx="809625" cy="808037"/>
          </a:xfrm>
          <a:prstGeom prst="rect">
            <a:avLst/>
          </a:prstGeom>
          <a:solidFill>
            <a:srgbClr val="FFC000">
              <a:alpha val="79999"/>
            </a:srgbClr>
          </a:solidFill>
          <a:ln w="9525">
            <a:noFill/>
          </a:ln>
        </p:spPr>
        <p:txBody>
          <a:bodyPr anchor="ctr"/>
          <a:lstStyle/>
          <a:p>
            <a:pPr algn="ctr" eaLnBrk="1" hangingPunct="1"/>
            <a:r>
              <a:rPr lang="en-US" altLang="zh-CN" sz="3600" dirty="0">
                <a:solidFill>
                  <a:srgbClr val="FF0000"/>
                </a:solidFill>
                <a:latin typeface="Calibri" panose="020F0502020204030204" pitchFamily="34" charset="0"/>
              </a:rPr>
              <a:t>2</a:t>
            </a:r>
          </a:p>
        </p:txBody>
      </p:sp>
      <p:sp>
        <p:nvSpPr>
          <p:cNvPr id="46089" name="矩形 8"/>
          <p:cNvSpPr/>
          <p:nvPr/>
        </p:nvSpPr>
        <p:spPr>
          <a:xfrm>
            <a:off x="2092325" y="2484755"/>
            <a:ext cx="347663" cy="347663"/>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46090" name="矩形 6"/>
          <p:cNvSpPr/>
          <p:nvPr/>
        </p:nvSpPr>
        <p:spPr>
          <a:xfrm>
            <a:off x="1336358" y="4112578"/>
            <a:ext cx="809625" cy="808037"/>
          </a:xfrm>
          <a:prstGeom prst="rect">
            <a:avLst/>
          </a:prstGeom>
          <a:solidFill>
            <a:srgbClr val="FFC000">
              <a:alpha val="79999"/>
            </a:srgbClr>
          </a:solidFill>
          <a:ln w="9525">
            <a:noFill/>
          </a:ln>
        </p:spPr>
        <p:txBody>
          <a:bodyPr anchor="ctr"/>
          <a:lstStyle/>
          <a:p>
            <a:pPr algn="ctr" eaLnBrk="1" hangingPunct="1"/>
            <a:r>
              <a:rPr lang="en-US" altLang="zh-CN" sz="3200" dirty="0">
                <a:solidFill>
                  <a:srgbClr val="FF0000"/>
                </a:solidFill>
                <a:latin typeface="Calibri" panose="020F0502020204030204" pitchFamily="34" charset="0"/>
              </a:rPr>
              <a:t>3</a:t>
            </a:r>
          </a:p>
        </p:txBody>
      </p:sp>
      <p:sp>
        <p:nvSpPr>
          <p:cNvPr id="46091" name="矩形 8"/>
          <p:cNvSpPr/>
          <p:nvPr/>
        </p:nvSpPr>
        <p:spPr>
          <a:xfrm>
            <a:off x="2092325" y="3857625"/>
            <a:ext cx="347663" cy="347663"/>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46092" name="矩形 6"/>
          <p:cNvSpPr/>
          <p:nvPr/>
        </p:nvSpPr>
        <p:spPr>
          <a:xfrm>
            <a:off x="1373188" y="5656898"/>
            <a:ext cx="809625" cy="808037"/>
          </a:xfrm>
          <a:prstGeom prst="rect">
            <a:avLst/>
          </a:prstGeom>
          <a:solidFill>
            <a:srgbClr val="FFC000">
              <a:alpha val="79999"/>
            </a:srgbClr>
          </a:solidFill>
          <a:ln w="9525">
            <a:noFill/>
          </a:ln>
        </p:spPr>
        <p:txBody>
          <a:bodyPr anchor="ctr"/>
          <a:lstStyle/>
          <a:p>
            <a:pPr algn="ctr" eaLnBrk="1" hangingPunct="1"/>
            <a:r>
              <a:rPr lang="en-US" altLang="zh-CN" sz="3200" dirty="0">
                <a:solidFill>
                  <a:srgbClr val="FF0000"/>
                </a:solidFill>
                <a:latin typeface="Calibri" panose="020F0502020204030204" pitchFamily="34" charset="0"/>
              </a:rPr>
              <a:t>4</a:t>
            </a:r>
          </a:p>
        </p:txBody>
      </p:sp>
      <p:sp>
        <p:nvSpPr>
          <p:cNvPr id="46093" name="矩形 8"/>
          <p:cNvSpPr/>
          <p:nvPr/>
        </p:nvSpPr>
        <p:spPr>
          <a:xfrm>
            <a:off x="2092325" y="5448300"/>
            <a:ext cx="347663" cy="347663"/>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25" name="矩形 24"/>
          <p:cNvSpPr/>
          <p:nvPr/>
        </p:nvSpPr>
        <p:spPr>
          <a:xfrm>
            <a:off x="2877820" y="1241425"/>
            <a:ext cx="116205" cy="153670"/>
          </a:xfrm>
          <a:prstGeom prst="rect">
            <a:avLst/>
          </a:prstGeom>
          <a:noFill/>
          <a:ln>
            <a:solidFill>
              <a:schemeClr val="accent1"/>
            </a:solidFill>
          </a:ln>
        </p:spPr>
        <p:txBody>
          <a:bodyPr wrap="none">
            <a:noAutofit/>
          </a:body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                                                                 </a:t>
            </a:r>
            <a:endParaRPr kumimoji="0" lang="zh-CN" altLang="en-US"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endParaRPr>
          </a:p>
        </p:txBody>
      </p:sp>
      <p:sp>
        <p:nvSpPr>
          <p:cNvPr id="26" name="矩形 25"/>
          <p:cNvSpPr/>
          <p:nvPr/>
        </p:nvSpPr>
        <p:spPr>
          <a:xfrm>
            <a:off x="2183130" y="4112895"/>
            <a:ext cx="7866380" cy="645160"/>
          </a:xfrm>
          <a:prstGeom prst="rect">
            <a:avLst/>
          </a:prstGeom>
          <a:noFill/>
          <a:ln>
            <a:noFill/>
          </a:ln>
        </p:spPr>
        <p:txBody>
          <a:bodyPr wrap="square">
            <a:spAutoFit/>
            <a:scene3d>
              <a:camera prst="orthographicFront"/>
              <a:lightRig rig="threePt" dir="t"/>
            </a:scene3d>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       </a:t>
            </a:r>
            <a:r>
              <a:rPr kumimoji="0" lang="zh-CN" altLang="en-US"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染色时很难着色。</a:t>
            </a:r>
          </a:p>
        </p:txBody>
      </p:sp>
      <p:sp>
        <p:nvSpPr>
          <p:cNvPr id="27" name="矩形 26"/>
          <p:cNvSpPr/>
          <p:nvPr/>
        </p:nvSpPr>
        <p:spPr>
          <a:xfrm>
            <a:off x="2146300" y="5622290"/>
            <a:ext cx="7832725" cy="645160"/>
          </a:xfrm>
          <a:prstGeom prst="rect">
            <a:avLst/>
          </a:prstGeom>
          <a:noFill/>
          <a:ln>
            <a:noFill/>
          </a:ln>
        </p:spPr>
        <p:txBody>
          <a:bodyPr wrap="square">
            <a:spAutoFit/>
            <a:scene3d>
              <a:camera prst="orthographicFront"/>
              <a:lightRig rig="threePt" dir="t"/>
            </a:scene3d>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       </a:t>
            </a:r>
            <a:r>
              <a:rPr kumimoji="0" lang="zh-CN" altLang="en-US"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减量溶剂有毒、易燃易爆。</a:t>
            </a:r>
          </a:p>
        </p:txBody>
      </p:sp>
      <p:sp>
        <p:nvSpPr>
          <p:cNvPr id="2" name="文本框 1"/>
          <p:cNvSpPr txBox="1"/>
          <p:nvPr/>
        </p:nvSpPr>
        <p:spPr>
          <a:xfrm>
            <a:off x="2820670" y="391795"/>
            <a:ext cx="7077075" cy="1014730"/>
          </a:xfrm>
          <a:prstGeom prst="rect">
            <a:avLst/>
          </a:prstGeom>
          <a:noFill/>
        </p:spPr>
        <p:txBody>
          <a:bodyPr wrap="square" rtlCol="0" anchor="t">
            <a:spAutoFit/>
          </a:bodyPr>
          <a:lstStyle/>
          <a:p>
            <a:r>
              <a:rPr lang="en-US" altLang="zh-CN" sz="2800" b="1">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ea"/>
              </a:rPr>
              <a:t>     </a:t>
            </a:r>
            <a:r>
              <a:rPr lang="zh-CN" altLang="en-US" sz="2800" b="1">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ea"/>
              </a:rPr>
              <a:t>苯减量不定岛海岛纤维</a:t>
            </a:r>
            <a:r>
              <a:rPr lang="en-US" altLang="zh-CN" sz="3600" b="1">
                <a:solidFill>
                  <a:srgbClr val="C00000"/>
                </a:solidFill>
                <a:effectLst/>
                <a:uLnTx/>
                <a:uFillTx/>
                <a:cs typeface="+mn-ea"/>
                <a:sym typeface="+mn-ea"/>
              </a:rPr>
              <a:t>   </a:t>
            </a:r>
          </a:p>
          <a:p>
            <a:r>
              <a:rPr lang="en-US" altLang="zh-CN" sz="2400">
                <a:solidFill>
                  <a:srgbClr val="C00000"/>
                </a:solidFill>
              </a:rPr>
              <a:t>Benzene reduction indefinite island fiber</a:t>
            </a:r>
            <a:r>
              <a:rPr lang="en-US" altLang="zh-CN" sz="2000" b="1">
                <a:solidFill>
                  <a:srgbClr val="C00000"/>
                </a:solidFill>
                <a:effectLst/>
                <a:uLnTx/>
                <a:uFillTx/>
                <a:cs typeface="+mn-ea"/>
                <a:sym typeface="+mn-ea"/>
              </a:rPr>
              <a:t>    </a:t>
            </a:r>
          </a:p>
        </p:txBody>
      </p:sp>
      <p:sp>
        <p:nvSpPr>
          <p:cNvPr id="3" name="文本框 2"/>
          <p:cNvSpPr txBox="1"/>
          <p:nvPr/>
        </p:nvSpPr>
        <p:spPr>
          <a:xfrm>
            <a:off x="2270760" y="2715260"/>
            <a:ext cx="3923665" cy="645160"/>
          </a:xfrm>
          <a:prstGeom prst="rect">
            <a:avLst/>
          </a:prstGeom>
          <a:noFill/>
        </p:spPr>
        <p:txBody>
          <a:bodyPr wrap="square" rtlCol="0" anchor="t">
            <a:spAutoFit/>
          </a:bodyPr>
          <a:lstStyle/>
          <a:p>
            <a:pPr>
              <a:lnSpc>
                <a:spcPct val="150000"/>
              </a:lnSpc>
            </a:pPr>
            <a:r>
              <a:rPr lang="en-US" altLang="zh-CN" sz="2400" b="1">
                <a:solidFill>
                  <a:srgbClr val="0070C0"/>
                </a:solidFill>
                <a:effectLst/>
                <a:uLnTx/>
                <a:uFillTx/>
                <a:cs typeface="+mn-ea"/>
                <a:sym typeface="+mn-ea"/>
              </a:rPr>
              <a:t>       </a:t>
            </a:r>
            <a:r>
              <a:rPr lang="zh-CN" altLang="en-US" sz="2000" b="1">
                <a:solidFill>
                  <a:srgbClr val="0070C0"/>
                </a:solidFill>
                <a:effectLst/>
                <a:uLnTx/>
                <a:uFillTx/>
                <a:cs typeface="+mn-ea"/>
                <a:sym typeface="+mn-ea"/>
              </a:rPr>
              <a:t>限制了岛相的品种。</a:t>
            </a:r>
          </a:p>
        </p:txBody>
      </p:sp>
      <p:pic>
        <p:nvPicPr>
          <p:cNvPr id="5" name="图片 4" descr="1663667522094"/>
          <p:cNvPicPr>
            <a:picLocks noChangeAspect="1"/>
          </p:cNvPicPr>
          <p:nvPr>
            <p:custDataLst>
              <p:tags r:id="rId1"/>
            </p:custDataLst>
          </p:nvPr>
        </p:nvPicPr>
        <p:blipFill>
          <a:blip r:embed="rId5"/>
          <a:stretch>
            <a:fillRect/>
          </a:stretch>
        </p:blipFill>
        <p:spPr>
          <a:xfrm>
            <a:off x="6652895" y="2225040"/>
            <a:ext cx="5539105" cy="3604895"/>
          </a:xfrm>
          <a:prstGeom prst="rect">
            <a:avLst/>
          </a:prstGeom>
        </p:spPr>
      </p:pic>
      <p:sp>
        <p:nvSpPr>
          <p:cNvPr id="48141" name="矩形 34"/>
          <p:cNvSpPr/>
          <p:nvPr>
            <p:custDataLst>
              <p:tags r:id="rId2"/>
            </p:custDataLst>
          </p:nvPr>
        </p:nvSpPr>
        <p:spPr>
          <a:xfrm>
            <a:off x="2820035" y="1421765"/>
            <a:ext cx="5233670" cy="106045"/>
          </a:xfrm>
          <a:prstGeom prst="rect">
            <a:avLst/>
          </a:prstGeom>
          <a:solidFill>
            <a:srgbClr val="FF0000"/>
          </a:solidFill>
          <a:ln w="12700">
            <a:noFill/>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
        <p:nvSpPr>
          <p:cNvPr id="6" name="文本框 5"/>
          <p:cNvSpPr txBox="1"/>
          <p:nvPr/>
        </p:nvSpPr>
        <p:spPr>
          <a:xfrm>
            <a:off x="2313305" y="1599565"/>
            <a:ext cx="4924425" cy="553085"/>
          </a:xfrm>
          <a:prstGeom prst="rect">
            <a:avLst/>
          </a:prstGeom>
          <a:noFill/>
        </p:spPr>
        <p:txBody>
          <a:bodyPr wrap="square" rtlCol="0" anchor="t">
            <a:spAutoFit/>
          </a:body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2000" b="1">
                <a:solidFill>
                  <a:srgbClr val="0070C0"/>
                </a:solidFill>
                <a:effectLst/>
                <a:uLnTx/>
                <a:uFillTx/>
                <a:cs typeface="+mn-ea"/>
                <a:sym typeface="+mn-ea"/>
              </a:rPr>
              <a:t>岛相树脂在海相树脂中呈粗细不等。</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矩形 6"/>
          <p:cNvSpPr/>
          <p:nvPr/>
        </p:nvSpPr>
        <p:spPr>
          <a:xfrm>
            <a:off x="1336358" y="1395730"/>
            <a:ext cx="809625" cy="808038"/>
          </a:xfrm>
          <a:prstGeom prst="rect">
            <a:avLst/>
          </a:prstGeom>
          <a:solidFill>
            <a:srgbClr val="FFC000">
              <a:alpha val="79999"/>
            </a:srgbClr>
          </a:solidFill>
          <a:ln w="9525">
            <a:noFill/>
          </a:ln>
        </p:spPr>
        <p:txBody>
          <a:bodyPr anchor="ctr"/>
          <a:lstStyle/>
          <a:p>
            <a:pPr algn="ctr" eaLnBrk="1" hangingPunct="1"/>
            <a:r>
              <a:rPr lang="en-US" altLang="zh-CN" sz="3600" dirty="0">
                <a:solidFill>
                  <a:srgbClr val="FF0000"/>
                </a:solidFill>
                <a:latin typeface="Calibri" panose="020F0502020204030204" pitchFamily="34" charset="0"/>
              </a:rPr>
              <a:t>1</a:t>
            </a:r>
          </a:p>
        </p:txBody>
      </p:sp>
      <p:sp>
        <p:nvSpPr>
          <p:cNvPr id="46087" name="矩形 8"/>
          <p:cNvSpPr/>
          <p:nvPr/>
        </p:nvSpPr>
        <p:spPr>
          <a:xfrm>
            <a:off x="2023745" y="1179513"/>
            <a:ext cx="347663" cy="347662"/>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46088" name="矩形 6"/>
          <p:cNvSpPr/>
          <p:nvPr/>
        </p:nvSpPr>
        <p:spPr>
          <a:xfrm>
            <a:off x="1373188" y="2711768"/>
            <a:ext cx="809625" cy="808037"/>
          </a:xfrm>
          <a:prstGeom prst="rect">
            <a:avLst/>
          </a:prstGeom>
          <a:solidFill>
            <a:srgbClr val="FFC000">
              <a:alpha val="79999"/>
            </a:srgbClr>
          </a:solidFill>
          <a:ln w="9525">
            <a:noFill/>
          </a:ln>
        </p:spPr>
        <p:txBody>
          <a:bodyPr anchor="ctr"/>
          <a:lstStyle/>
          <a:p>
            <a:pPr algn="ctr" eaLnBrk="1" hangingPunct="1"/>
            <a:r>
              <a:rPr lang="en-US" altLang="zh-CN" sz="3600" dirty="0">
                <a:solidFill>
                  <a:srgbClr val="FF0000"/>
                </a:solidFill>
                <a:latin typeface="Calibri" panose="020F0502020204030204" pitchFamily="34" charset="0"/>
              </a:rPr>
              <a:t>2</a:t>
            </a:r>
          </a:p>
        </p:txBody>
      </p:sp>
      <p:sp>
        <p:nvSpPr>
          <p:cNvPr id="46089" name="矩形 8"/>
          <p:cNvSpPr/>
          <p:nvPr/>
        </p:nvSpPr>
        <p:spPr>
          <a:xfrm>
            <a:off x="2092325" y="2484755"/>
            <a:ext cx="347663" cy="347663"/>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46090" name="矩形 6"/>
          <p:cNvSpPr/>
          <p:nvPr/>
        </p:nvSpPr>
        <p:spPr>
          <a:xfrm>
            <a:off x="1336358" y="4112578"/>
            <a:ext cx="809625" cy="808037"/>
          </a:xfrm>
          <a:prstGeom prst="rect">
            <a:avLst/>
          </a:prstGeom>
          <a:solidFill>
            <a:srgbClr val="FFC000">
              <a:alpha val="79999"/>
            </a:srgbClr>
          </a:solidFill>
          <a:ln w="9525">
            <a:noFill/>
          </a:ln>
        </p:spPr>
        <p:txBody>
          <a:bodyPr anchor="ctr"/>
          <a:lstStyle/>
          <a:p>
            <a:pPr algn="ctr" eaLnBrk="1" hangingPunct="1"/>
            <a:r>
              <a:rPr lang="en-US" altLang="zh-CN" sz="3200" dirty="0">
                <a:solidFill>
                  <a:srgbClr val="FF0000"/>
                </a:solidFill>
                <a:latin typeface="Calibri" panose="020F0502020204030204" pitchFamily="34" charset="0"/>
              </a:rPr>
              <a:t>3</a:t>
            </a:r>
          </a:p>
        </p:txBody>
      </p:sp>
      <p:sp>
        <p:nvSpPr>
          <p:cNvPr id="46091" name="矩形 8"/>
          <p:cNvSpPr/>
          <p:nvPr/>
        </p:nvSpPr>
        <p:spPr>
          <a:xfrm>
            <a:off x="2092325" y="3857625"/>
            <a:ext cx="347663" cy="347663"/>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46092" name="矩形 6"/>
          <p:cNvSpPr/>
          <p:nvPr/>
        </p:nvSpPr>
        <p:spPr>
          <a:xfrm>
            <a:off x="1373188" y="5656898"/>
            <a:ext cx="809625" cy="808037"/>
          </a:xfrm>
          <a:prstGeom prst="rect">
            <a:avLst/>
          </a:prstGeom>
          <a:solidFill>
            <a:srgbClr val="FFC000">
              <a:alpha val="79999"/>
            </a:srgbClr>
          </a:solidFill>
          <a:ln w="9525">
            <a:noFill/>
          </a:ln>
        </p:spPr>
        <p:txBody>
          <a:bodyPr anchor="ctr"/>
          <a:lstStyle/>
          <a:p>
            <a:pPr algn="ctr" eaLnBrk="1" hangingPunct="1"/>
            <a:r>
              <a:rPr lang="en-US" altLang="zh-CN" sz="3200" dirty="0">
                <a:solidFill>
                  <a:srgbClr val="FF0000"/>
                </a:solidFill>
                <a:latin typeface="Calibri" panose="020F0502020204030204" pitchFamily="34" charset="0"/>
              </a:rPr>
              <a:t>4</a:t>
            </a:r>
          </a:p>
        </p:txBody>
      </p:sp>
      <p:sp>
        <p:nvSpPr>
          <p:cNvPr id="46093" name="矩形 8"/>
          <p:cNvSpPr/>
          <p:nvPr/>
        </p:nvSpPr>
        <p:spPr>
          <a:xfrm>
            <a:off x="2092325" y="5448300"/>
            <a:ext cx="347663" cy="347663"/>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26" name="矩形 25"/>
          <p:cNvSpPr/>
          <p:nvPr/>
        </p:nvSpPr>
        <p:spPr>
          <a:xfrm>
            <a:off x="2301240" y="3938905"/>
            <a:ext cx="6092825" cy="1106805"/>
          </a:xfrm>
          <a:prstGeom prst="rect">
            <a:avLst/>
          </a:prstGeom>
          <a:noFill/>
          <a:ln>
            <a:noFill/>
          </a:ln>
        </p:spPr>
        <p:txBody>
          <a:bodyPr wrap="square">
            <a:spAutoFit/>
            <a:scene3d>
              <a:camera prst="orthographicFront"/>
              <a:lightRig rig="threePt" dir="t"/>
            </a:scene3d>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         </a:t>
            </a:r>
            <a:r>
              <a:rPr kumimoji="0" lang="zh-CN" altLang="en-US"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岛的纤度在</a:t>
            </a:r>
            <a:r>
              <a:rPr kumimoji="0" lang="en-US" altLang="zh-CN"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0.03-0.1dtex</a:t>
            </a:r>
            <a:r>
              <a:rPr kumimoji="0" lang="zh-CN" altLang="en-US"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，染色牢度</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 </a:t>
            </a:r>
            <a:r>
              <a:rPr kumimoji="0" lang="en-US" altLang="zh-CN"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    </a:t>
            </a:r>
            <a:r>
              <a:rPr kumimoji="0" lang="zh-CN" altLang="en-US"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好，色泽鲜艳。</a:t>
            </a:r>
          </a:p>
        </p:txBody>
      </p:sp>
      <p:sp>
        <p:nvSpPr>
          <p:cNvPr id="27" name="矩形 26"/>
          <p:cNvSpPr/>
          <p:nvPr/>
        </p:nvSpPr>
        <p:spPr>
          <a:xfrm>
            <a:off x="2972435" y="5045710"/>
            <a:ext cx="7832725" cy="645160"/>
          </a:xfrm>
          <a:prstGeom prst="rect">
            <a:avLst/>
          </a:prstGeom>
          <a:noFill/>
          <a:ln>
            <a:noFill/>
          </a:ln>
        </p:spPr>
        <p:txBody>
          <a:bodyPr wrap="square">
            <a:spAutoFit/>
            <a:scene3d>
              <a:camera prst="orthographicFront"/>
              <a:lightRig rig="threePt" dir="t"/>
            </a:scene3d>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      </a:t>
            </a:r>
            <a:endParaRPr kumimoji="0" lang="zh-CN" altLang="en-US"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endParaRPr>
          </a:p>
        </p:txBody>
      </p:sp>
      <p:sp>
        <p:nvSpPr>
          <p:cNvPr id="2" name="文本框 1"/>
          <p:cNvSpPr txBox="1"/>
          <p:nvPr/>
        </p:nvSpPr>
        <p:spPr>
          <a:xfrm>
            <a:off x="2820670" y="391795"/>
            <a:ext cx="7188835" cy="1014730"/>
          </a:xfrm>
          <a:prstGeom prst="rect">
            <a:avLst/>
          </a:prstGeom>
          <a:noFill/>
        </p:spPr>
        <p:txBody>
          <a:bodyPr wrap="square" rtlCol="0" anchor="t">
            <a:spAutoFit/>
          </a:bodyPr>
          <a:lstStyle/>
          <a:p>
            <a:r>
              <a:rPr lang="zh-CN" altLang="en-US" sz="3600" b="1">
                <a:solidFill>
                  <a:srgbClr val="00B0F0"/>
                </a:solidFill>
                <a:effectLst>
                  <a:outerShdw blurRad="38100" dist="38100" dir="2700000" algn="tl">
                    <a:srgbClr val="000000">
                      <a:alpha val="43137"/>
                    </a:srgbClr>
                  </a:outerShdw>
                </a:effectLst>
                <a:uLnTx/>
                <a:uFillTx/>
                <a:cs typeface="+mn-ea"/>
                <a:sym typeface="+mn-ea"/>
              </a:rPr>
              <a:t>碱减量定岛海岛纤维</a:t>
            </a:r>
            <a:r>
              <a:rPr lang="en-US" altLang="zh-CN" sz="3600" b="1">
                <a:solidFill>
                  <a:srgbClr val="0070C0"/>
                </a:solidFill>
                <a:effectLst/>
                <a:uLnTx/>
                <a:uFillTx/>
                <a:cs typeface="+mn-ea"/>
                <a:sym typeface="+mn-ea"/>
              </a:rPr>
              <a:t>   </a:t>
            </a:r>
            <a:r>
              <a:rPr lang="en-US" altLang="zh-CN" sz="2000" b="1">
                <a:solidFill>
                  <a:srgbClr val="0070C0"/>
                </a:solidFill>
                <a:effectLst/>
                <a:uLnTx/>
                <a:uFillTx/>
                <a:cs typeface="+mn-ea"/>
                <a:sym typeface="+mn-ea"/>
              </a:rPr>
              <a:t> </a:t>
            </a:r>
          </a:p>
          <a:p>
            <a:r>
              <a:rPr lang="en-US" altLang="zh-CN" sz="2000" b="1">
                <a:solidFill>
                  <a:srgbClr val="0070C0"/>
                </a:solidFill>
                <a:effectLst/>
                <a:uLnTx/>
                <a:uFillTx/>
                <a:cs typeface="+mn-ea"/>
                <a:sym typeface="+mn-ea"/>
              </a:rPr>
              <a:t>       </a:t>
            </a:r>
            <a:r>
              <a:rPr lang="en-US" altLang="zh-CN" sz="2400" dirty="0">
                <a:solidFill>
                  <a:srgbClr val="0070C0"/>
                </a:solidFill>
                <a:latin typeface="方正姚体" panose="02010601030101010101" pitchFamily="2" charset="-122"/>
                <a:ea typeface="方正姚体" panose="02010601030101010101" pitchFamily="2" charset="-122"/>
                <a:sym typeface="方正姚体" panose="02010601030101010101" pitchFamily="2" charset="-122"/>
              </a:rPr>
              <a:t>Alkali reducing island fiber</a:t>
            </a:r>
          </a:p>
        </p:txBody>
      </p:sp>
      <p:sp>
        <p:nvSpPr>
          <p:cNvPr id="3" name="文本框 2"/>
          <p:cNvSpPr txBox="1"/>
          <p:nvPr/>
        </p:nvSpPr>
        <p:spPr>
          <a:xfrm>
            <a:off x="2440305" y="2718435"/>
            <a:ext cx="7684770" cy="645160"/>
          </a:xfrm>
          <a:prstGeom prst="rect">
            <a:avLst/>
          </a:prstGeom>
          <a:noFill/>
        </p:spPr>
        <p:txBody>
          <a:bodyPr wrap="square" rtlCol="0" anchor="t">
            <a:spAutoFit/>
          </a:bodyPr>
          <a:lstStyle/>
          <a:p>
            <a:pPr>
              <a:lnSpc>
                <a:spcPct val="150000"/>
              </a:lnSpc>
            </a:pPr>
            <a:r>
              <a:rPr lang="en-US" altLang="zh-CN" sz="2400" b="1">
                <a:solidFill>
                  <a:srgbClr val="0070C0"/>
                </a:solidFill>
                <a:effectLst/>
                <a:uLnTx/>
                <a:uFillTx/>
                <a:cs typeface="+mn-ea"/>
                <a:sym typeface="+mn-ea"/>
              </a:rPr>
              <a:t>       </a:t>
            </a:r>
            <a:r>
              <a:rPr lang="zh-CN" altLang="en-US" sz="2000" b="1">
                <a:solidFill>
                  <a:srgbClr val="0070C0"/>
                </a:solidFill>
                <a:effectLst/>
                <a:uLnTx/>
                <a:uFillTx/>
                <a:cs typeface="+mn-ea"/>
                <a:sym typeface="+mn-ea"/>
              </a:rPr>
              <a:t>可以生产多种树脂岛相的品种。</a:t>
            </a:r>
          </a:p>
        </p:txBody>
      </p:sp>
      <p:sp>
        <p:nvSpPr>
          <p:cNvPr id="4" name="文本框 3"/>
          <p:cNvSpPr txBox="1"/>
          <p:nvPr/>
        </p:nvSpPr>
        <p:spPr>
          <a:xfrm>
            <a:off x="2636520" y="5358130"/>
            <a:ext cx="7637145" cy="1106805"/>
          </a:xfrm>
          <a:prstGeom prst="rect">
            <a:avLst/>
          </a:prstGeom>
          <a:noFill/>
        </p:spPr>
        <p:txBody>
          <a:bodyPr wrap="square" rtlCol="0" anchor="t">
            <a:spAutoFit/>
          </a:bodyPr>
          <a:lstStyle/>
          <a:p>
            <a:pPr>
              <a:lnSpc>
                <a:spcPct val="150000"/>
              </a:lnSpc>
            </a:pPr>
            <a:r>
              <a:rPr lang="en-US" altLang="zh-CN" sz="2400" b="1">
                <a:solidFill>
                  <a:srgbClr val="0070C0"/>
                </a:solidFill>
                <a:effectLst/>
                <a:uLnTx/>
                <a:uFillTx/>
                <a:cs typeface="+mn-ea"/>
                <a:sym typeface="+mn-ea"/>
              </a:rPr>
              <a:t>     </a:t>
            </a:r>
            <a:r>
              <a:rPr lang="zh-CN" altLang="en-US" sz="2000" b="1">
                <a:solidFill>
                  <a:srgbClr val="0070C0"/>
                </a:solidFill>
                <a:effectLst/>
                <a:uLnTx/>
                <a:uFillTx/>
                <a:cs typeface="+mn-ea"/>
                <a:sym typeface="+mn-ea"/>
              </a:rPr>
              <a:t>溶出的对苯二甲酸被列入危险固废，需要运送到有处理资质的企业做有偿处理。</a:t>
            </a:r>
          </a:p>
        </p:txBody>
      </p:sp>
      <p:pic>
        <p:nvPicPr>
          <p:cNvPr id="6" name="图片 5" descr="37岛定岛纤维"/>
          <p:cNvPicPr>
            <a:picLocks noChangeAspect="1"/>
          </p:cNvPicPr>
          <p:nvPr>
            <p:custDataLst>
              <p:tags r:id="rId1"/>
            </p:custDataLst>
          </p:nvPr>
        </p:nvPicPr>
        <p:blipFill>
          <a:blip r:embed="rId5"/>
          <a:stretch>
            <a:fillRect/>
          </a:stretch>
        </p:blipFill>
        <p:spPr>
          <a:xfrm>
            <a:off x="7148830" y="1527175"/>
            <a:ext cx="5037455" cy="3670300"/>
          </a:xfrm>
          <a:prstGeom prst="rect">
            <a:avLst/>
          </a:prstGeom>
        </p:spPr>
      </p:pic>
      <p:sp>
        <p:nvSpPr>
          <p:cNvPr id="7" name="文本框 6"/>
          <p:cNvSpPr txBox="1"/>
          <p:nvPr/>
        </p:nvSpPr>
        <p:spPr>
          <a:xfrm>
            <a:off x="2910840" y="1600835"/>
            <a:ext cx="6096000" cy="398780"/>
          </a:xfrm>
          <a:prstGeom prst="rect">
            <a:avLst/>
          </a:prstGeom>
          <a:noFill/>
        </p:spPr>
        <p:txBody>
          <a:bodyPr wrap="square" rtlCol="0" anchor="t">
            <a:spAutoFit/>
          </a:bodyPr>
          <a:lstStyle/>
          <a:p>
            <a:r>
              <a:rPr lang="zh-CN" altLang="en-US" sz="2000" b="1">
                <a:solidFill>
                  <a:srgbClr val="0070C0"/>
                </a:solidFill>
                <a:effectLst/>
                <a:uLnTx/>
                <a:uFillTx/>
                <a:cs typeface="+mn-ea"/>
                <a:sym typeface="+mn-ea"/>
              </a:rPr>
              <a:t>岛相树脂中呈粗细均匀，</a:t>
            </a:r>
            <a:r>
              <a:rPr lang="en-US" altLang="zh-CN" sz="2000" b="1">
                <a:solidFill>
                  <a:srgbClr val="0070C0"/>
                </a:solidFill>
                <a:effectLst/>
                <a:uLnTx/>
                <a:uFillTx/>
                <a:cs typeface="+mn-ea"/>
                <a:sym typeface="+mn-ea"/>
              </a:rPr>
              <a:t> </a:t>
            </a:r>
            <a:r>
              <a:rPr lang="zh-CN" altLang="en-US" sz="2000" b="1">
                <a:solidFill>
                  <a:srgbClr val="0070C0"/>
                </a:solidFill>
                <a:effectLst/>
                <a:uLnTx/>
                <a:uFillTx/>
                <a:cs typeface="+mn-ea"/>
                <a:sym typeface="+mn-ea"/>
              </a:rPr>
              <a:t>分布均匀。</a:t>
            </a:r>
          </a:p>
        </p:txBody>
      </p:sp>
      <p:sp>
        <p:nvSpPr>
          <p:cNvPr id="48142" name="矩形 35"/>
          <p:cNvSpPr/>
          <p:nvPr>
            <p:custDataLst>
              <p:tags r:id="rId2"/>
            </p:custDataLst>
          </p:nvPr>
        </p:nvSpPr>
        <p:spPr>
          <a:xfrm>
            <a:off x="2740025" y="1362710"/>
            <a:ext cx="4468495" cy="114300"/>
          </a:xfrm>
          <a:prstGeom prst="rect">
            <a:avLst/>
          </a:prstGeom>
          <a:solidFill>
            <a:srgbClr val="0070C0"/>
          </a:solidFill>
          <a:ln w="12700">
            <a:noFill/>
          </a:ln>
        </p:spPr>
        <p:txBody>
          <a:bodyPr anchor="ctr"/>
          <a:lstStyle/>
          <a:p>
            <a:pPr algn="ctr" eaLnBrk="1" hangingPunct="1"/>
            <a:endParaRPr lang="zh-CN" altLang="zh-CN" dirty="0">
              <a:solidFill>
                <a:srgbClr val="FFFFFF"/>
              </a:solidFill>
              <a:latin typeface="宋体" panose="02010600030101010101" pitchFamily="2" charset="-122"/>
              <a:sym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矩形 6"/>
          <p:cNvSpPr/>
          <p:nvPr/>
        </p:nvSpPr>
        <p:spPr>
          <a:xfrm>
            <a:off x="1336358" y="1395730"/>
            <a:ext cx="809625" cy="808038"/>
          </a:xfrm>
          <a:prstGeom prst="rect">
            <a:avLst/>
          </a:prstGeom>
          <a:solidFill>
            <a:srgbClr val="FFC000">
              <a:alpha val="79999"/>
            </a:srgbClr>
          </a:solidFill>
          <a:ln w="9525">
            <a:noFill/>
          </a:ln>
        </p:spPr>
        <p:txBody>
          <a:bodyPr anchor="ctr"/>
          <a:lstStyle/>
          <a:p>
            <a:pPr algn="ctr" eaLnBrk="1" hangingPunct="1"/>
            <a:r>
              <a:rPr lang="en-US" altLang="zh-CN" sz="3600" dirty="0">
                <a:solidFill>
                  <a:srgbClr val="FF0000"/>
                </a:solidFill>
                <a:latin typeface="Calibri" panose="020F0502020204030204" pitchFamily="34" charset="0"/>
              </a:rPr>
              <a:t>1</a:t>
            </a:r>
          </a:p>
        </p:txBody>
      </p:sp>
      <p:sp>
        <p:nvSpPr>
          <p:cNvPr id="46087" name="矩形 8"/>
          <p:cNvSpPr/>
          <p:nvPr/>
        </p:nvSpPr>
        <p:spPr>
          <a:xfrm>
            <a:off x="2023745" y="1179513"/>
            <a:ext cx="347663" cy="347662"/>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46088" name="矩形 6"/>
          <p:cNvSpPr/>
          <p:nvPr/>
        </p:nvSpPr>
        <p:spPr>
          <a:xfrm>
            <a:off x="1373188" y="2711768"/>
            <a:ext cx="809625" cy="808037"/>
          </a:xfrm>
          <a:prstGeom prst="rect">
            <a:avLst/>
          </a:prstGeom>
          <a:solidFill>
            <a:srgbClr val="FFC000">
              <a:alpha val="79999"/>
            </a:srgbClr>
          </a:solidFill>
          <a:ln w="9525">
            <a:noFill/>
          </a:ln>
        </p:spPr>
        <p:txBody>
          <a:bodyPr anchor="ctr"/>
          <a:lstStyle/>
          <a:p>
            <a:pPr algn="ctr" eaLnBrk="1" hangingPunct="1"/>
            <a:r>
              <a:rPr lang="en-US" altLang="zh-CN" sz="3600" dirty="0">
                <a:solidFill>
                  <a:srgbClr val="FF0000"/>
                </a:solidFill>
                <a:latin typeface="Calibri" panose="020F0502020204030204" pitchFamily="34" charset="0"/>
              </a:rPr>
              <a:t>2</a:t>
            </a:r>
          </a:p>
        </p:txBody>
      </p:sp>
      <p:sp>
        <p:nvSpPr>
          <p:cNvPr id="46089" name="矩形 8"/>
          <p:cNvSpPr/>
          <p:nvPr/>
        </p:nvSpPr>
        <p:spPr>
          <a:xfrm>
            <a:off x="2092325" y="2484755"/>
            <a:ext cx="347663" cy="347663"/>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46090" name="矩形 6"/>
          <p:cNvSpPr/>
          <p:nvPr/>
        </p:nvSpPr>
        <p:spPr>
          <a:xfrm>
            <a:off x="1336358" y="4112578"/>
            <a:ext cx="809625" cy="808037"/>
          </a:xfrm>
          <a:prstGeom prst="rect">
            <a:avLst/>
          </a:prstGeom>
          <a:solidFill>
            <a:srgbClr val="FFC000">
              <a:alpha val="79999"/>
            </a:srgbClr>
          </a:solidFill>
          <a:ln w="9525">
            <a:noFill/>
          </a:ln>
        </p:spPr>
        <p:txBody>
          <a:bodyPr anchor="ctr"/>
          <a:lstStyle/>
          <a:p>
            <a:pPr algn="ctr" eaLnBrk="1" hangingPunct="1"/>
            <a:r>
              <a:rPr lang="en-US" altLang="zh-CN" sz="3200" dirty="0">
                <a:solidFill>
                  <a:srgbClr val="FF0000"/>
                </a:solidFill>
                <a:latin typeface="Calibri" panose="020F0502020204030204" pitchFamily="34" charset="0"/>
              </a:rPr>
              <a:t>3</a:t>
            </a:r>
          </a:p>
        </p:txBody>
      </p:sp>
      <p:sp>
        <p:nvSpPr>
          <p:cNvPr id="46091" name="矩形 8"/>
          <p:cNvSpPr/>
          <p:nvPr/>
        </p:nvSpPr>
        <p:spPr>
          <a:xfrm>
            <a:off x="2092325" y="3857625"/>
            <a:ext cx="347663" cy="347663"/>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46092" name="矩形 6"/>
          <p:cNvSpPr/>
          <p:nvPr/>
        </p:nvSpPr>
        <p:spPr>
          <a:xfrm>
            <a:off x="1373188" y="5656898"/>
            <a:ext cx="809625" cy="808037"/>
          </a:xfrm>
          <a:prstGeom prst="rect">
            <a:avLst/>
          </a:prstGeom>
          <a:solidFill>
            <a:srgbClr val="FFC000">
              <a:alpha val="79999"/>
            </a:srgbClr>
          </a:solidFill>
          <a:ln w="9525">
            <a:noFill/>
          </a:ln>
        </p:spPr>
        <p:txBody>
          <a:bodyPr anchor="ctr"/>
          <a:lstStyle/>
          <a:p>
            <a:pPr algn="ctr" eaLnBrk="1" hangingPunct="1"/>
            <a:r>
              <a:rPr lang="en-US" altLang="zh-CN" sz="3200" dirty="0">
                <a:solidFill>
                  <a:srgbClr val="FF0000"/>
                </a:solidFill>
                <a:latin typeface="Calibri" panose="020F0502020204030204" pitchFamily="34" charset="0"/>
              </a:rPr>
              <a:t>4</a:t>
            </a:r>
          </a:p>
        </p:txBody>
      </p:sp>
      <p:sp>
        <p:nvSpPr>
          <p:cNvPr id="46093" name="矩形 8"/>
          <p:cNvSpPr/>
          <p:nvPr/>
        </p:nvSpPr>
        <p:spPr>
          <a:xfrm>
            <a:off x="2092325" y="5448300"/>
            <a:ext cx="347663" cy="347663"/>
          </a:xfrm>
          <a:prstGeom prst="rect">
            <a:avLst/>
          </a:prstGeom>
          <a:solidFill>
            <a:srgbClr val="FFC000">
              <a:alpha val="70195"/>
            </a:srgbClr>
          </a:solidFill>
          <a:ln w="9525">
            <a:noFill/>
          </a:ln>
        </p:spPr>
        <p:txBody>
          <a:bodyPr anchor="ctr"/>
          <a:lstStyle/>
          <a:p>
            <a:pPr algn="ctr" eaLnBrk="1" hangingPunct="1"/>
            <a:endParaRPr lang="zh-CN" altLang="en-US" dirty="0">
              <a:solidFill>
                <a:srgbClr val="FFFFFF"/>
              </a:solidFill>
              <a:latin typeface="Calibri" panose="020F0502020204030204" pitchFamily="34" charset="0"/>
            </a:endParaRPr>
          </a:p>
        </p:txBody>
      </p:sp>
      <p:sp>
        <p:nvSpPr>
          <p:cNvPr id="25" name="矩形 24"/>
          <p:cNvSpPr/>
          <p:nvPr/>
        </p:nvSpPr>
        <p:spPr>
          <a:xfrm>
            <a:off x="2877820" y="1285240"/>
            <a:ext cx="116205" cy="109855"/>
          </a:xfrm>
          <a:prstGeom prst="rect">
            <a:avLst/>
          </a:prstGeom>
          <a:noFill/>
          <a:ln>
            <a:solidFill>
              <a:schemeClr val="accent1"/>
            </a:solidFill>
          </a:ln>
        </p:spPr>
        <p:txBody>
          <a:bodyPr wrap="none">
            <a:noAutofit/>
          </a:body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                                                                                                </a:t>
            </a:r>
            <a:endParaRPr kumimoji="0" sz="2000" b="1" i="0" u="none" strike="noStrike" cap="none" spc="0" normalizeH="0" baseline="0" noProof="1">
              <a:solidFill>
                <a:srgbClr val="0070C0"/>
              </a:solidFill>
              <a:effectLst/>
              <a:uLnTx/>
              <a:uFillTx/>
              <a:cs typeface="+mn-ea"/>
            </a:endParaRP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endParaRP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000" b="1">
                <a:solidFill>
                  <a:srgbClr val="0070C0"/>
                </a:solidFill>
                <a:effectLst/>
                <a:uLnTx/>
                <a:uFillTx/>
                <a:cs typeface="+mn-ea"/>
                <a:sym typeface="+mn-ea"/>
              </a:rPr>
              <a:t>                                                       </a:t>
            </a:r>
            <a:endParaRPr kumimoji="0" lang="zh-CN" altLang="en-US"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endParaRPr>
          </a:p>
        </p:txBody>
      </p:sp>
      <p:sp>
        <p:nvSpPr>
          <p:cNvPr id="26" name="矩形 25"/>
          <p:cNvSpPr/>
          <p:nvPr/>
        </p:nvSpPr>
        <p:spPr>
          <a:xfrm>
            <a:off x="2503805" y="3766185"/>
            <a:ext cx="4751070" cy="2030095"/>
          </a:xfrm>
          <a:prstGeom prst="rect">
            <a:avLst/>
          </a:prstGeom>
          <a:noFill/>
          <a:ln>
            <a:noFill/>
          </a:ln>
        </p:spPr>
        <p:txBody>
          <a:bodyPr wrap="square">
            <a:spAutoFit/>
            <a:scene3d>
              <a:camera prst="orthographicFront"/>
              <a:lightRig rig="threePt" dir="t"/>
            </a:scene3d>
          </a:bodyPr>
          <a:lstStyle/>
          <a:p>
            <a:pPr>
              <a:lnSpc>
                <a:spcPct val="150000"/>
              </a:lnSpc>
            </a:pPr>
            <a:r>
              <a:rPr kumimoji="0" lang="en-US" altLang="zh-CN" sz="24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      </a:t>
            </a:r>
            <a:r>
              <a:rPr kumimoji="0" lang="zh-CN"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扩宽了新的应用领域</a:t>
            </a:r>
            <a:r>
              <a:rPr lang="zh-CN" altLang="en-US" sz="2000" b="1">
                <a:solidFill>
                  <a:srgbClr val="0070C0"/>
                </a:solidFill>
                <a:cs typeface="+mn-ea"/>
                <a:sym typeface="+mn-ea"/>
              </a:rPr>
              <a:t>可以和多种聚</a:t>
            </a:r>
          </a:p>
          <a:p>
            <a:pPr>
              <a:lnSpc>
                <a:spcPct val="150000"/>
              </a:lnSpc>
            </a:pPr>
            <a:r>
              <a:rPr lang="zh-CN" altLang="en-US" sz="2000" b="1">
                <a:solidFill>
                  <a:srgbClr val="0070C0"/>
                </a:solidFill>
                <a:cs typeface="+mn-ea"/>
                <a:sym typeface="+mn-ea"/>
              </a:rPr>
              <a:t>合物通过复合纺丝生产橘瓣纤维、夹心纤维、皮芯纤维。</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endParaRPr>
          </a:p>
        </p:txBody>
      </p:sp>
      <p:sp>
        <p:nvSpPr>
          <p:cNvPr id="27" name="矩形 26"/>
          <p:cNvSpPr/>
          <p:nvPr/>
        </p:nvSpPr>
        <p:spPr>
          <a:xfrm>
            <a:off x="2371725" y="5624195"/>
            <a:ext cx="7832725" cy="1106805"/>
          </a:xfrm>
          <a:prstGeom prst="rect">
            <a:avLst/>
          </a:prstGeom>
          <a:noFill/>
          <a:ln>
            <a:noFill/>
          </a:ln>
        </p:spPr>
        <p:txBody>
          <a:bodyPr wrap="square">
            <a:spAutoFit/>
            <a:scene3d>
              <a:camera prst="orthographicFront"/>
              <a:lightRig rig="threePt" dir="t"/>
            </a:scene3d>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rPr>
              <a:t>         </a:t>
            </a:r>
            <a:r>
              <a:rPr lang="zh-CN" altLang="en-US" sz="2000" b="1">
                <a:solidFill>
                  <a:srgbClr val="0070C0"/>
                </a:solidFill>
                <a:effectLst/>
                <a:uLnTx/>
                <a:uFillTx/>
                <a:cs typeface="+mn-ea"/>
                <a:sym typeface="+mn-ea"/>
              </a:rPr>
              <a:t>溶出的</a:t>
            </a:r>
            <a:r>
              <a:rPr lang="en-US" altLang="zh-CN" sz="2000" b="1">
                <a:solidFill>
                  <a:srgbClr val="0070C0"/>
                </a:solidFill>
                <a:effectLst/>
                <a:uLnTx/>
                <a:uFillTx/>
                <a:cs typeface="+mn-ea"/>
                <a:sym typeface="+mn-ea"/>
              </a:rPr>
              <a:t>PVA</a:t>
            </a:r>
            <a:r>
              <a:rPr lang="zh-CN" altLang="en-US" sz="2000" b="1">
                <a:solidFill>
                  <a:srgbClr val="0070C0"/>
                </a:solidFill>
                <a:effectLst/>
                <a:uLnTx/>
                <a:uFillTx/>
                <a:cs typeface="+mn-ea"/>
                <a:sym typeface="+mn-ea"/>
              </a:rPr>
              <a:t>可以回收作为副产品销售，变废为宝。</a:t>
            </a:r>
            <a:endParaRPr kumimoji="0" lang="zh-CN" altLang="en-US"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1">
              <a:solidFill>
                <a:srgbClr val="0070C0"/>
              </a:solidFill>
              <a:effectLst/>
              <a:uLnTx/>
              <a:uFillTx/>
              <a:latin typeface="Calibri" panose="020F0502020204030204" pitchFamily="34" charset="0"/>
              <a:ea typeface="宋体" panose="02010600030101010101" pitchFamily="2" charset="-122"/>
              <a:cs typeface="+mn-ea"/>
            </a:endParaRPr>
          </a:p>
        </p:txBody>
      </p:sp>
      <p:sp>
        <p:nvSpPr>
          <p:cNvPr id="2" name="文本框 1"/>
          <p:cNvSpPr txBox="1"/>
          <p:nvPr/>
        </p:nvSpPr>
        <p:spPr>
          <a:xfrm>
            <a:off x="2820670" y="259080"/>
            <a:ext cx="8097520" cy="1568450"/>
          </a:xfrm>
          <a:prstGeom prst="rect">
            <a:avLst/>
          </a:prstGeom>
          <a:noFill/>
        </p:spPr>
        <p:txBody>
          <a:bodyPr wrap="square" rtlCol="0" anchor="t">
            <a:spAutoFit/>
          </a:bodyPr>
          <a:lstStyle/>
          <a:p>
            <a:r>
              <a:rPr lang="zh-CN" altLang="en-US" sz="3600" b="1">
                <a:gradFill>
                  <a:gsLst>
                    <a:gs pos="0">
                      <a:srgbClr val="14CD68"/>
                    </a:gs>
                    <a:gs pos="100000">
                      <a:srgbClr val="0B6E38"/>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ea"/>
              </a:rPr>
              <a:t>水减量定岛海岛纤维</a:t>
            </a:r>
            <a:r>
              <a:rPr lang="en-US" altLang="zh-CN" sz="2000" b="1">
                <a:gradFill>
                  <a:gsLst>
                    <a:gs pos="0">
                      <a:srgbClr val="14CD68"/>
                    </a:gs>
                    <a:gs pos="100000">
                      <a:srgbClr val="0B6E38"/>
                    </a:gs>
                  </a:gsLst>
                  <a:lin scaled="0"/>
                </a:gradFill>
                <a:cs typeface="+mn-ea"/>
                <a:sym typeface="+mn-ea"/>
              </a:rPr>
              <a:t> </a:t>
            </a:r>
            <a:r>
              <a:rPr lang="en-US" altLang="zh-CN" sz="2400" b="1">
                <a:gradFill>
                  <a:gsLst>
                    <a:gs pos="0">
                      <a:srgbClr val="14CD68"/>
                    </a:gs>
                    <a:gs pos="100000">
                      <a:srgbClr val="0B6E38"/>
                    </a:gs>
                  </a:gsLst>
                  <a:lin scaled="0"/>
                </a:gradFill>
                <a:cs typeface="+mn-ea"/>
                <a:sym typeface="+mn-ea"/>
              </a:rPr>
              <a:t> </a:t>
            </a:r>
            <a:r>
              <a:rPr lang="zh-CN" altLang="en-US" sz="2400"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rPr>
              <a:t>Water reduction island fiber</a:t>
            </a:r>
            <a:endParaRPr lang="zh-CN" altLang="en-US" sz="2000"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endParaRPr>
          </a:p>
          <a:p>
            <a:endParaRPr lang="en-US" altLang="zh-CN" sz="3600" b="1">
              <a:gradFill>
                <a:gsLst>
                  <a:gs pos="0">
                    <a:srgbClr val="14CD68"/>
                  </a:gs>
                  <a:gs pos="100000">
                    <a:srgbClr val="0B6E38"/>
                  </a:gs>
                </a:gsLst>
                <a:lin scaled="0"/>
              </a:gradFill>
              <a:cs typeface="+mn-ea"/>
              <a:sym typeface="+mn-ea"/>
            </a:endParaRPr>
          </a:p>
          <a:p>
            <a:r>
              <a:rPr lang="en-US" altLang="zh-CN" sz="24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rPr>
              <a:t>    </a:t>
            </a:r>
            <a:endParaRPr lang="zh-CN" altLang="en-US" sz="2400" b="1" dirty="0">
              <a:gradFill>
                <a:gsLst>
                  <a:gs pos="0">
                    <a:srgbClr val="14CD68"/>
                  </a:gs>
                  <a:gs pos="100000">
                    <a:srgbClr val="035C7D"/>
                  </a:gs>
                </a:gsLst>
                <a:lin scaled="0"/>
              </a:gra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3" name="文本框 2"/>
          <p:cNvSpPr txBox="1"/>
          <p:nvPr/>
        </p:nvSpPr>
        <p:spPr>
          <a:xfrm>
            <a:off x="2595880" y="2363470"/>
            <a:ext cx="4860290" cy="645160"/>
          </a:xfrm>
          <a:prstGeom prst="rect">
            <a:avLst/>
          </a:prstGeom>
          <a:noFill/>
        </p:spPr>
        <p:txBody>
          <a:bodyPr wrap="square" rtlCol="0" anchor="t">
            <a:spAutoFit/>
          </a:bodyPr>
          <a:lstStyle/>
          <a:p>
            <a:pPr>
              <a:lnSpc>
                <a:spcPct val="150000"/>
              </a:lnSpc>
            </a:pPr>
            <a:r>
              <a:rPr lang="en-US" altLang="zh-CN" sz="2400" b="1">
                <a:solidFill>
                  <a:srgbClr val="0070C0"/>
                </a:solidFill>
                <a:cs typeface="+mn-ea"/>
                <a:sym typeface="+mn-ea"/>
              </a:rPr>
              <a:t>     </a:t>
            </a:r>
            <a:endParaRPr lang="zh-CN" altLang="en-US" sz="2000" b="1">
              <a:solidFill>
                <a:srgbClr val="0070C0"/>
              </a:solidFill>
              <a:cs typeface="+mn-ea"/>
              <a:sym typeface="+mn-ea"/>
            </a:endParaRPr>
          </a:p>
        </p:txBody>
      </p:sp>
      <p:sp>
        <p:nvSpPr>
          <p:cNvPr id="100" name="文本框 99"/>
          <p:cNvSpPr txBox="1"/>
          <p:nvPr/>
        </p:nvSpPr>
        <p:spPr>
          <a:xfrm>
            <a:off x="2533650" y="1235710"/>
            <a:ext cx="4579620" cy="1476375"/>
          </a:xfrm>
          <a:prstGeom prst="rect">
            <a:avLst/>
          </a:prstGeom>
          <a:noFill/>
          <a:ln w="9525">
            <a:noFill/>
          </a:ln>
        </p:spPr>
        <p:txBody>
          <a:bodyPr wrap="square">
            <a:spAutoFit/>
          </a:bodyPr>
          <a:lstStyle/>
          <a:p>
            <a:pPr>
              <a:lnSpc>
                <a:spcPct val="150000"/>
              </a:lnSpc>
            </a:pPr>
            <a:r>
              <a:rPr lang="en-US" altLang="zh-CN" sz="2000">
                <a:solidFill>
                  <a:srgbClr val="0070C0"/>
                </a:solidFill>
                <a:ea typeface="等线" panose="02010600030101010101" charset="-122"/>
              </a:rPr>
              <a:t>       </a:t>
            </a:r>
            <a:r>
              <a:rPr lang="zh-CN" altLang="en-US" sz="2000">
                <a:solidFill>
                  <a:srgbClr val="0070C0"/>
                </a:solidFill>
                <a:ea typeface="等线" panose="02010600030101010101" charset="-122"/>
              </a:rPr>
              <a:t>具备苯减量和碱减量海岛纤维的优良特性，并</a:t>
            </a:r>
            <a:r>
              <a:rPr lang="zh-CN" altLang="en-US" sz="2000">
                <a:solidFill>
                  <a:srgbClr val="0070C0"/>
                </a:solidFill>
                <a:cs typeface="+mn-ea"/>
                <a:sym typeface="+mn-ea"/>
              </a:rPr>
              <a:t>覆盖了苯减量和碱减量海岛纤维的所有应用领域</a:t>
            </a:r>
            <a:r>
              <a:rPr lang="en-US" altLang="zh-CN" sz="2000" b="1">
                <a:solidFill>
                  <a:srgbClr val="0070C0"/>
                </a:solidFill>
                <a:cs typeface="+mn-ea"/>
                <a:sym typeface="+mn-ea"/>
              </a:rPr>
              <a:t> </a:t>
            </a:r>
            <a:r>
              <a:rPr lang="zh-CN" altLang="en-US" sz="2000" b="1">
                <a:solidFill>
                  <a:srgbClr val="0070C0"/>
                </a:solidFill>
                <a:cs typeface="+mn-ea"/>
                <a:sym typeface="+mn-ea"/>
              </a:rPr>
              <a:t>。</a:t>
            </a:r>
            <a:r>
              <a:rPr lang="en-US" altLang="zh-CN" sz="2000" b="1">
                <a:solidFill>
                  <a:srgbClr val="0070C0"/>
                </a:solidFill>
                <a:cs typeface="+mn-ea"/>
                <a:sym typeface="+mn-ea"/>
              </a:rPr>
              <a:t>  </a:t>
            </a:r>
            <a:r>
              <a:rPr lang="en-US" altLang="zh-CN" sz="2000">
                <a:solidFill>
                  <a:srgbClr val="0070C0"/>
                </a:solidFill>
                <a:ea typeface="等线" panose="02010600030101010101" charset="-122"/>
              </a:rPr>
              <a:t>  </a:t>
            </a:r>
            <a:endParaRPr lang="zh-CN" altLang="en-US" sz="2000">
              <a:solidFill>
                <a:srgbClr val="0070C0"/>
              </a:solidFill>
              <a:ea typeface="等线" panose="02010600030101010101" charset="-122"/>
            </a:endParaRPr>
          </a:p>
        </p:txBody>
      </p:sp>
      <p:pic>
        <p:nvPicPr>
          <p:cNvPr id="5" name="图片 4" descr="No1620201228二号无数据02（13）"/>
          <p:cNvPicPr>
            <a:picLocks noChangeAspect="1"/>
          </p:cNvPicPr>
          <p:nvPr>
            <p:custDataLst>
              <p:tags r:id="rId1"/>
            </p:custDataLst>
          </p:nvPr>
        </p:nvPicPr>
        <p:blipFill>
          <a:blip r:embed="rId5"/>
          <a:stretch>
            <a:fillRect/>
          </a:stretch>
        </p:blipFill>
        <p:spPr>
          <a:xfrm>
            <a:off x="7206615" y="1582420"/>
            <a:ext cx="4925060" cy="3693795"/>
          </a:xfrm>
          <a:prstGeom prst="rect">
            <a:avLst/>
          </a:prstGeom>
        </p:spPr>
      </p:pic>
      <p:sp>
        <p:nvSpPr>
          <p:cNvPr id="48143" name="矩形 36"/>
          <p:cNvSpPr/>
          <p:nvPr>
            <p:custDataLst>
              <p:tags r:id="rId2"/>
            </p:custDataLst>
          </p:nvPr>
        </p:nvSpPr>
        <p:spPr>
          <a:xfrm>
            <a:off x="2929890" y="1065530"/>
            <a:ext cx="7104380" cy="114300"/>
          </a:xfrm>
          <a:prstGeom prst="rect">
            <a:avLst/>
          </a:prstGeom>
          <a:gradFill rotWithShape="1">
            <a:gsLst>
              <a:gs pos="0">
                <a:srgbClr val="14CD68"/>
              </a:gs>
              <a:gs pos="100000">
                <a:srgbClr val="035C7D"/>
              </a:gs>
            </a:gsLst>
            <a:lin ang="3600000" scaled="0"/>
          </a:gradFill>
          <a:ln w="12700">
            <a:noFill/>
          </a:ln>
        </p:spPr>
        <p:txBody>
          <a:bodyPr anchor="ctr"/>
          <a:lstStyle/>
          <a:p>
            <a:pPr algn="ctr" eaLnBrk="1" hangingPunct="1"/>
            <a:r>
              <a:rPr lang="en-US" altLang="zh-CN" dirty="0">
                <a:solidFill>
                  <a:srgbClr val="FFFFFF"/>
                </a:solidFill>
                <a:latin typeface="宋体" panose="02010600030101010101" pitchFamily="2" charset="-122"/>
                <a:sym typeface="宋体" panose="02010600030101010101" pitchFamily="2" charset="-122"/>
              </a:rPr>
              <a:t> </a:t>
            </a:r>
          </a:p>
        </p:txBody>
      </p:sp>
      <p:sp>
        <p:nvSpPr>
          <p:cNvPr id="4" name="文本框 3"/>
          <p:cNvSpPr txBox="1"/>
          <p:nvPr/>
        </p:nvSpPr>
        <p:spPr>
          <a:xfrm>
            <a:off x="2533650" y="2675890"/>
            <a:ext cx="6096000" cy="1014730"/>
          </a:xfrm>
          <a:prstGeom prst="rect">
            <a:avLst/>
          </a:prstGeom>
          <a:noFill/>
        </p:spPr>
        <p:txBody>
          <a:bodyPr wrap="square" rtlCol="0" anchor="t">
            <a:spAutoFit/>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000">
                <a:solidFill>
                  <a:srgbClr val="0070C0"/>
                </a:solidFill>
                <a:ea typeface="等线" panose="02010600030101010101" charset="-122"/>
                <a:sym typeface="+mn-ea"/>
              </a:rPr>
              <a:t>      </a:t>
            </a:r>
            <a:r>
              <a:rPr lang="zh-CN" sz="2000">
                <a:solidFill>
                  <a:srgbClr val="0070C0"/>
                </a:solidFill>
                <a:ea typeface="等线" panose="02010600030101010101" charset="-122"/>
                <a:sym typeface="+mn-ea"/>
              </a:rPr>
              <a:t>解决了传统海岛纤减量溶剂对人体</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sz="2000">
                <a:solidFill>
                  <a:srgbClr val="0070C0"/>
                </a:solidFill>
                <a:ea typeface="等线" panose="02010600030101010101" charset="-122"/>
                <a:sym typeface="+mn-ea"/>
              </a:rPr>
              <a:t>伤害和环境污染问题。</a:t>
            </a:r>
            <a:endParaRPr lang="zh-CN" altLang="en-US" sz="2000">
              <a:solidFill>
                <a:srgbClr val="0070C0"/>
              </a:solidFill>
              <a:ea typeface="等线" panose="0201060003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304800"/>
            <a:ext cx="495300" cy="457200"/>
          </a:xfrm>
          <a:prstGeom prst="homePlate">
            <a:avLst>
              <a:gd name="adj" fmla="val 31875"/>
            </a:avLst>
          </a:prstGeom>
          <a:solidFill>
            <a:srgbClr val="135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585720" y="240030"/>
            <a:ext cx="6722110" cy="52197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panose="020B0604020202020204" pitchFamily="34" charset="0"/>
                <a:ea typeface="微软雅黑" panose="020B0503020204020204" pitchFamily="34" charset="-122"/>
                <a:cs typeface="+mn-ea"/>
                <a:sym typeface="+mn-ea"/>
              </a:rPr>
              <a:t>水溶性海岛纤维在汽车内饰领域的应用</a:t>
            </a:r>
            <a:endParaRPr lang="zh-CN" altLang="zh-CN" sz="2800" b="1" kern="100" dirty="0">
              <a:solidFill>
                <a:srgbClr val="C00000"/>
              </a:solidFill>
              <a:effectLst/>
              <a:latin typeface="等线" panose="02010600030101010101" charset="-122"/>
              <a:ea typeface="等线" panose="02010600030101010101" charset="-122"/>
              <a:cs typeface="Times New Roman" panose="02020603050405020304" pitchFamily="18" charset="0"/>
            </a:endParaRPr>
          </a:p>
        </p:txBody>
      </p:sp>
      <p:grpSp>
        <p:nvGrpSpPr>
          <p:cNvPr id="2" name="组合 1"/>
          <p:cNvGrpSpPr/>
          <p:nvPr/>
        </p:nvGrpSpPr>
        <p:grpSpPr>
          <a:xfrm>
            <a:off x="4539050" y="2211706"/>
            <a:ext cx="3105153" cy="3105149"/>
            <a:chOff x="4543424" y="1876426"/>
            <a:chExt cx="3105153" cy="3105149"/>
          </a:xfrm>
          <a:solidFill>
            <a:srgbClr val="13526B"/>
          </a:solidFill>
        </p:grpSpPr>
        <p:sp>
          <p:nvSpPr>
            <p:cNvPr id="49" name="isḻiďe"/>
            <p:cNvSpPr/>
            <p:nvPr/>
          </p:nvSpPr>
          <p:spPr>
            <a:xfrm rot="16200000">
              <a:off x="6203077" y="2510546"/>
              <a:ext cx="1952785" cy="938214"/>
            </a:xfrm>
            <a:custGeom>
              <a:avLst/>
              <a:gdLst>
                <a:gd name="connsiteX0" fmla="*/ 1141413 w 1952785"/>
                <a:gd name="connsiteY0" fmla="*/ 0 h 938214"/>
                <a:gd name="connsiteX1" fmla="*/ 1952785 w 1952785"/>
                <a:gd name="connsiteY1" fmla="*/ 0 h 938214"/>
                <a:gd name="connsiteX2" fmla="*/ 1892237 w 1952785"/>
                <a:gd name="connsiteY2" fmla="*/ 125688 h 938214"/>
                <a:gd name="connsiteX3" fmla="*/ 527050 w 1952785"/>
                <a:gd name="connsiteY3" fmla="*/ 938214 h 938214"/>
                <a:gd name="connsiteX4" fmla="*/ 102014 w 1952785"/>
                <a:gd name="connsiteY4" fmla="*/ 879316 h 938214"/>
                <a:gd name="connsiteX5" fmla="*/ 0 w 1952785"/>
                <a:gd name="connsiteY5" fmla="*/ 842704 h 938214"/>
                <a:gd name="connsiteX6" fmla="*/ 0 w 1952785"/>
                <a:gd name="connsiteY6" fmla="*/ 2 h 938214"/>
                <a:gd name="connsiteX7" fmla="*/ 1141413 w 1952785"/>
                <a:gd name="connsiteY7" fmla="*/ 2 h 938214"/>
                <a:gd name="connsiteX8" fmla="*/ 1141413 w 1952785"/>
                <a:gd name="connsiteY8" fmla="*/ 0 h 93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785" h="938214">
                  <a:moveTo>
                    <a:pt x="1141413" y="0"/>
                  </a:moveTo>
                  <a:lnTo>
                    <a:pt x="1952785" y="0"/>
                  </a:lnTo>
                  <a:lnTo>
                    <a:pt x="1892237" y="125688"/>
                  </a:lnTo>
                  <a:cubicBezTo>
                    <a:pt x="1629326" y="609665"/>
                    <a:pt x="1116556" y="938214"/>
                    <a:pt x="527050" y="938214"/>
                  </a:cubicBezTo>
                  <a:cubicBezTo>
                    <a:pt x="379674" y="938214"/>
                    <a:pt x="237093" y="917680"/>
                    <a:pt x="102014" y="879316"/>
                  </a:cubicBezTo>
                  <a:lnTo>
                    <a:pt x="0" y="842704"/>
                  </a:lnTo>
                  <a:lnTo>
                    <a:pt x="0" y="2"/>
                  </a:lnTo>
                  <a:lnTo>
                    <a:pt x="1141413" y="2"/>
                  </a:lnTo>
                  <a:lnTo>
                    <a:pt x="1141413" y="0"/>
                  </a:lnTo>
                  <a:close/>
                </a:path>
              </a:pathLst>
            </a:custGeom>
            <a:solidFill>
              <a:srgbClr val="00B050"/>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50" name="îṣļíḓe"/>
            <p:cNvSpPr/>
            <p:nvPr/>
          </p:nvSpPr>
          <p:spPr>
            <a:xfrm>
              <a:off x="5568951" y="4043361"/>
              <a:ext cx="1952785" cy="938214"/>
            </a:xfrm>
            <a:custGeom>
              <a:avLst/>
              <a:gdLst>
                <a:gd name="connsiteX0" fmla="*/ 1141413 w 1952785"/>
                <a:gd name="connsiteY0" fmla="*/ 0 h 938214"/>
                <a:gd name="connsiteX1" fmla="*/ 1952785 w 1952785"/>
                <a:gd name="connsiteY1" fmla="*/ 0 h 938214"/>
                <a:gd name="connsiteX2" fmla="*/ 1892237 w 1952785"/>
                <a:gd name="connsiteY2" fmla="*/ 125688 h 938214"/>
                <a:gd name="connsiteX3" fmla="*/ 527050 w 1952785"/>
                <a:gd name="connsiteY3" fmla="*/ 938214 h 938214"/>
                <a:gd name="connsiteX4" fmla="*/ 102014 w 1952785"/>
                <a:gd name="connsiteY4" fmla="*/ 879316 h 938214"/>
                <a:gd name="connsiteX5" fmla="*/ 0 w 1952785"/>
                <a:gd name="connsiteY5" fmla="*/ 842704 h 938214"/>
                <a:gd name="connsiteX6" fmla="*/ 0 w 1952785"/>
                <a:gd name="connsiteY6" fmla="*/ 2 h 938214"/>
                <a:gd name="connsiteX7" fmla="*/ 1141413 w 1952785"/>
                <a:gd name="connsiteY7" fmla="*/ 2 h 938214"/>
                <a:gd name="connsiteX8" fmla="*/ 1141413 w 1952785"/>
                <a:gd name="connsiteY8" fmla="*/ 0 h 93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785" h="938214">
                  <a:moveTo>
                    <a:pt x="1141413" y="0"/>
                  </a:moveTo>
                  <a:lnTo>
                    <a:pt x="1952785" y="0"/>
                  </a:lnTo>
                  <a:lnTo>
                    <a:pt x="1892237" y="125688"/>
                  </a:lnTo>
                  <a:cubicBezTo>
                    <a:pt x="1629326" y="609665"/>
                    <a:pt x="1116556" y="938214"/>
                    <a:pt x="527050" y="938214"/>
                  </a:cubicBezTo>
                  <a:cubicBezTo>
                    <a:pt x="379674" y="938214"/>
                    <a:pt x="237093" y="917680"/>
                    <a:pt x="102014" y="879316"/>
                  </a:cubicBezTo>
                  <a:lnTo>
                    <a:pt x="0" y="842704"/>
                  </a:lnTo>
                  <a:lnTo>
                    <a:pt x="0" y="2"/>
                  </a:lnTo>
                  <a:lnTo>
                    <a:pt x="1141413" y="2"/>
                  </a:lnTo>
                  <a:lnTo>
                    <a:pt x="1141413" y="0"/>
                  </a:lnTo>
                  <a:close/>
                </a:path>
              </a:pathLst>
            </a:custGeom>
            <a:solidFill>
              <a:schemeClr val="accent6">
                <a:lumMod val="75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51" name="íšḷide"/>
            <p:cNvSpPr/>
            <p:nvPr/>
          </p:nvSpPr>
          <p:spPr>
            <a:xfrm>
              <a:off x="4670273" y="1876426"/>
              <a:ext cx="1952777" cy="938213"/>
            </a:xfrm>
            <a:custGeom>
              <a:avLst/>
              <a:gdLst>
                <a:gd name="connsiteX0" fmla="*/ 1425727 w 1952777"/>
                <a:gd name="connsiteY0" fmla="*/ 0 h 938213"/>
                <a:gd name="connsiteX1" fmla="*/ 1850763 w 1952777"/>
                <a:gd name="connsiteY1" fmla="*/ 58898 h 938213"/>
                <a:gd name="connsiteX2" fmla="*/ 1952777 w 1952777"/>
                <a:gd name="connsiteY2" fmla="*/ 95510 h 938213"/>
                <a:gd name="connsiteX3" fmla="*/ 1952777 w 1952777"/>
                <a:gd name="connsiteY3" fmla="*/ 938211 h 938213"/>
                <a:gd name="connsiteX4" fmla="*/ 898678 w 1952777"/>
                <a:gd name="connsiteY4" fmla="*/ 938211 h 938213"/>
                <a:gd name="connsiteX5" fmla="*/ 898678 w 1952777"/>
                <a:gd name="connsiteY5" fmla="*/ 938213 h 938213"/>
                <a:gd name="connsiteX6" fmla="*/ 811365 w 1952777"/>
                <a:gd name="connsiteY6" fmla="*/ 938213 h 938213"/>
                <a:gd name="connsiteX7" fmla="*/ 811365 w 1952777"/>
                <a:gd name="connsiteY7" fmla="*/ 938211 h 938213"/>
                <a:gd name="connsiteX8" fmla="*/ 0 w 1952777"/>
                <a:gd name="connsiteY8" fmla="*/ 938211 h 938213"/>
                <a:gd name="connsiteX9" fmla="*/ 2629 w 1952777"/>
                <a:gd name="connsiteY9" fmla="*/ 930884 h 938213"/>
                <a:gd name="connsiteX10" fmla="*/ 685678 w 1952777"/>
                <a:gd name="connsiteY10" fmla="*/ 187388 h 938213"/>
                <a:gd name="connsiteX11" fmla="*/ 811365 w 1952777"/>
                <a:gd name="connsiteY11" fmla="*/ 126841 h 938213"/>
                <a:gd name="connsiteX12" fmla="*/ 821395 w 1952777"/>
                <a:gd name="connsiteY12" fmla="*/ 122009 h 938213"/>
                <a:gd name="connsiteX13" fmla="*/ 898678 w 1952777"/>
                <a:gd name="connsiteY13" fmla="*/ 93723 h 938213"/>
                <a:gd name="connsiteX14" fmla="*/ 964039 w 1952777"/>
                <a:gd name="connsiteY14" fmla="*/ 69801 h 938213"/>
                <a:gd name="connsiteX15" fmla="*/ 1425727 w 1952777"/>
                <a:gd name="connsiteY15" fmla="*/ 0 h 93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77" h="938213">
                  <a:moveTo>
                    <a:pt x="1425727" y="0"/>
                  </a:moveTo>
                  <a:cubicBezTo>
                    <a:pt x="1573104" y="0"/>
                    <a:pt x="1715684" y="20534"/>
                    <a:pt x="1850763" y="58898"/>
                  </a:cubicBezTo>
                  <a:lnTo>
                    <a:pt x="1952777" y="95510"/>
                  </a:lnTo>
                  <a:lnTo>
                    <a:pt x="1952777" y="938211"/>
                  </a:lnTo>
                  <a:lnTo>
                    <a:pt x="898678" y="938211"/>
                  </a:lnTo>
                  <a:lnTo>
                    <a:pt x="898678" y="938213"/>
                  </a:lnTo>
                  <a:lnTo>
                    <a:pt x="811365" y="938213"/>
                  </a:lnTo>
                  <a:lnTo>
                    <a:pt x="811365" y="938211"/>
                  </a:lnTo>
                  <a:lnTo>
                    <a:pt x="0" y="938211"/>
                  </a:lnTo>
                  <a:lnTo>
                    <a:pt x="2629" y="930884"/>
                  </a:lnTo>
                  <a:cubicBezTo>
                    <a:pt x="141421" y="613629"/>
                    <a:pt x="383193" y="351708"/>
                    <a:pt x="685678" y="187388"/>
                  </a:cubicBezTo>
                  <a:lnTo>
                    <a:pt x="811365" y="126841"/>
                  </a:lnTo>
                  <a:lnTo>
                    <a:pt x="821395" y="122009"/>
                  </a:lnTo>
                  <a:lnTo>
                    <a:pt x="898678" y="93723"/>
                  </a:lnTo>
                  <a:lnTo>
                    <a:pt x="964039" y="69801"/>
                  </a:lnTo>
                  <a:cubicBezTo>
                    <a:pt x="1109886" y="24438"/>
                    <a:pt x="1264953" y="0"/>
                    <a:pt x="1425727" y="0"/>
                  </a:cubicBezTo>
                  <a:close/>
                </a:path>
              </a:pathLst>
            </a:custGeom>
            <a:solidFill>
              <a:srgbClr val="92D050"/>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52" name="íṣļïḓè"/>
            <p:cNvSpPr/>
            <p:nvPr/>
          </p:nvSpPr>
          <p:spPr>
            <a:xfrm>
              <a:off x="4543424" y="2901952"/>
              <a:ext cx="938214" cy="1952777"/>
            </a:xfrm>
            <a:custGeom>
              <a:avLst/>
              <a:gdLst>
                <a:gd name="connsiteX0" fmla="*/ 95511 w 938214"/>
                <a:gd name="connsiteY0" fmla="*/ 0 h 1952777"/>
                <a:gd name="connsiteX1" fmla="*/ 938214 w 938214"/>
                <a:gd name="connsiteY1" fmla="*/ 0 h 1952777"/>
                <a:gd name="connsiteX2" fmla="*/ 938214 w 938214"/>
                <a:gd name="connsiteY2" fmla="*/ 1054097 h 1952777"/>
                <a:gd name="connsiteX3" fmla="*/ 938214 w 938214"/>
                <a:gd name="connsiteY3" fmla="*/ 1141410 h 1952777"/>
                <a:gd name="connsiteX4" fmla="*/ 938214 w 938214"/>
                <a:gd name="connsiteY4" fmla="*/ 1141411 h 1952777"/>
                <a:gd name="connsiteX5" fmla="*/ 938214 w 938214"/>
                <a:gd name="connsiteY5" fmla="*/ 1952777 h 1952777"/>
                <a:gd name="connsiteX6" fmla="*/ 930886 w 938214"/>
                <a:gd name="connsiteY6" fmla="*/ 1950147 h 1952777"/>
                <a:gd name="connsiteX7" fmla="*/ 187390 w 938214"/>
                <a:gd name="connsiteY7" fmla="*/ 1267098 h 1952777"/>
                <a:gd name="connsiteX8" fmla="*/ 126843 w 938214"/>
                <a:gd name="connsiteY8" fmla="*/ 1141410 h 1952777"/>
                <a:gd name="connsiteX9" fmla="*/ 126842 w 938214"/>
                <a:gd name="connsiteY9" fmla="*/ 1141410 h 1952777"/>
                <a:gd name="connsiteX10" fmla="*/ 122010 w 938214"/>
                <a:gd name="connsiteY10" fmla="*/ 1131381 h 1952777"/>
                <a:gd name="connsiteX11" fmla="*/ 93725 w 938214"/>
                <a:gd name="connsiteY11" fmla="*/ 1054099 h 1952777"/>
                <a:gd name="connsiteX12" fmla="*/ 93723 w 938214"/>
                <a:gd name="connsiteY12" fmla="*/ 1054099 h 1952777"/>
                <a:gd name="connsiteX13" fmla="*/ 69801 w 938214"/>
                <a:gd name="connsiteY13" fmla="*/ 988739 h 1952777"/>
                <a:gd name="connsiteX14" fmla="*/ 0 w 938214"/>
                <a:gd name="connsiteY14" fmla="*/ 527051 h 1952777"/>
                <a:gd name="connsiteX15" fmla="*/ 58898 w 938214"/>
                <a:gd name="connsiteY15" fmla="*/ 102015 h 195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8214" h="1952777">
                  <a:moveTo>
                    <a:pt x="95511" y="0"/>
                  </a:moveTo>
                  <a:lnTo>
                    <a:pt x="938214" y="0"/>
                  </a:lnTo>
                  <a:lnTo>
                    <a:pt x="938214" y="1054097"/>
                  </a:lnTo>
                  <a:lnTo>
                    <a:pt x="938214" y="1141410"/>
                  </a:lnTo>
                  <a:lnTo>
                    <a:pt x="938214" y="1141411"/>
                  </a:lnTo>
                  <a:lnTo>
                    <a:pt x="938214" y="1952777"/>
                  </a:lnTo>
                  <a:lnTo>
                    <a:pt x="930886" y="1950147"/>
                  </a:lnTo>
                  <a:cubicBezTo>
                    <a:pt x="613631" y="1811355"/>
                    <a:pt x="351710" y="1569584"/>
                    <a:pt x="187390" y="1267098"/>
                  </a:cubicBezTo>
                  <a:lnTo>
                    <a:pt x="126843" y="1141410"/>
                  </a:lnTo>
                  <a:lnTo>
                    <a:pt x="126842" y="1141410"/>
                  </a:lnTo>
                  <a:lnTo>
                    <a:pt x="122010" y="1131381"/>
                  </a:lnTo>
                  <a:lnTo>
                    <a:pt x="93725" y="1054099"/>
                  </a:lnTo>
                  <a:lnTo>
                    <a:pt x="93723" y="1054099"/>
                  </a:lnTo>
                  <a:lnTo>
                    <a:pt x="69801" y="988739"/>
                  </a:lnTo>
                  <a:cubicBezTo>
                    <a:pt x="24438" y="842892"/>
                    <a:pt x="0" y="687825"/>
                    <a:pt x="0" y="527051"/>
                  </a:cubicBezTo>
                  <a:cubicBezTo>
                    <a:pt x="0" y="379675"/>
                    <a:pt x="20535" y="237094"/>
                    <a:pt x="58898" y="102015"/>
                  </a:cubicBezTo>
                  <a:close/>
                </a:path>
              </a:pathLst>
            </a:custGeom>
            <a:grp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grpSp>
      <p:sp>
        <p:nvSpPr>
          <p:cNvPr id="53" name="Freeform 325"/>
          <p:cNvSpPr>
            <a:spLocks noEditPoints="1"/>
          </p:cNvSpPr>
          <p:nvPr/>
        </p:nvSpPr>
        <p:spPr bwMode="auto">
          <a:xfrm>
            <a:off x="5790406" y="3392486"/>
            <a:ext cx="584200" cy="608012"/>
          </a:xfrm>
          <a:custGeom>
            <a:avLst/>
            <a:gdLst>
              <a:gd name="T0" fmla="*/ 133 w 156"/>
              <a:gd name="T1" fmla="*/ 31 h 162"/>
              <a:gd name="T2" fmla="*/ 133 w 156"/>
              <a:gd name="T3" fmla="*/ 21 h 162"/>
              <a:gd name="T4" fmla="*/ 132 w 156"/>
              <a:gd name="T5" fmla="*/ 7 h 162"/>
              <a:gd name="T6" fmla="*/ 136 w 156"/>
              <a:gd name="T7" fmla="*/ 9 h 162"/>
              <a:gd name="T8" fmla="*/ 143 w 156"/>
              <a:gd name="T9" fmla="*/ 24 h 162"/>
              <a:gd name="T10" fmla="*/ 135 w 156"/>
              <a:gd name="T11" fmla="*/ 37 h 162"/>
              <a:gd name="T12" fmla="*/ 111 w 156"/>
              <a:gd name="T13" fmla="*/ 68 h 162"/>
              <a:gd name="T14" fmla="*/ 116 w 156"/>
              <a:gd name="T15" fmla="*/ 81 h 162"/>
              <a:gd name="T16" fmla="*/ 112 w 156"/>
              <a:gd name="T17" fmla="*/ 85 h 162"/>
              <a:gd name="T18" fmla="*/ 113 w 156"/>
              <a:gd name="T19" fmla="*/ 89 h 162"/>
              <a:gd name="T20" fmla="*/ 114 w 156"/>
              <a:gd name="T21" fmla="*/ 93 h 162"/>
              <a:gd name="T22" fmla="*/ 124 w 156"/>
              <a:gd name="T23" fmla="*/ 94 h 162"/>
              <a:gd name="T24" fmla="*/ 129 w 156"/>
              <a:gd name="T25" fmla="*/ 88 h 162"/>
              <a:gd name="T26" fmla="*/ 132 w 156"/>
              <a:gd name="T27" fmla="*/ 79 h 162"/>
              <a:gd name="T28" fmla="*/ 116 w 156"/>
              <a:gd name="T29" fmla="*/ 63 h 162"/>
              <a:gd name="T30" fmla="*/ 156 w 156"/>
              <a:gd name="T31" fmla="*/ 162 h 162"/>
              <a:gd name="T32" fmla="*/ 129 w 156"/>
              <a:gd name="T33" fmla="*/ 128 h 162"/>
              <a:gd name="T34" fmla="*/ 106 w 156"/>
              <a:gd name="T35" fmla="*/ 119 h 162"/>
              <a:gd name="T36" fmla="*/ 106 w 156"/>
              <a:gd name="T37" fmla="*/ 112 h 162"/>
              <a:gd name="T38" fmla="*/ 99 w 156"/>
              <a:gd name="T39" fmla="*/ 110 h 162"/>
              <a:gd name="T40" fmla="*/ 110 w 156"/>
              <a:gd name="T41" fmla="*/ 100 h 162"/>
              <a:gd name="T42" fmla="*/ 112 w 156"/>
              <a:gd name="T43" fmla="*/ 97 h 162"/>
              <a:gd name="T44" fmla="*/ 128 w 156"/>
              <a:gd name="T45" fmla="*/ 98 h 162"/>
              <a:gd name="T46" fmla="*/ 140 w 156"/>
              <a:gd name="T47" fmla="*/ 87 h 162"/>
              <a:gd name="T48" fmla="*/ 143 w 156"/>
              <a:gd name="T49" fmla="*/ 71 h 162"/>
              <a:gd name="T50" fmla="*/ 143 w 156"/>
              <a:gd name="T51" fmla="*/ 46 h 162"/>
              <a:gd name="T52" fmla="*/ 148 w 156"/>
              <a:gd name="T53" fmla="*/ 39 h 162"/>
              <a:gd name="T54" fmla="*/ 135 w 156"/>
              <a:gd name="T55" fmla="*/ 53 h 162"/>
              <a:gd name="T56" fmla="*/ 122 w 156"/>
              <a:gd name="T57" fmla="*/ 49 h 162"/>
              <a:gd name="T58" fmla="*/ 61 w 156"/>
              <a:gd name="T59" fmla="*/ 42 h 162"/>
              <a:gd name="T60" fmla="*/ 87 w 156"/>
              <a:gd name="T61" fmla="*/ 36 h 162"/>
              <a:gd name="T62" fmla="*/ 111 w 156"/>
              <a:gd name="T63" fmla="*/ 29 h 162"/>
              <a:gd name="T64" fmla="*/ 93 w 156"/>
              <a:gd name="T65" fmla="*/ 10 h 162"/>
              <a:gd name="T66" fmla="*/ 63 w 156"/>
              <a:gd name="T67" fmla="*/ 12 h 162"/>
              <a:gd name="T68" fmla="*/ 51 w 156"/>
              <a:gd name="T69" fmla="*/ 28 h 162"/>
              <a:gd name="T70" fmla="*/ 44 w 156"/>
              <a:gd name="T71" fmla="*/ 41 h 162"/>
              <a:gd name="T72" fmla="*/ 23 w 156"/>
              <a:gd name="T73" fmla="*/ 48 h 162"/>
              <a:gd name="T74" fmla="*/ 36 w 156"/>
              <a:gd name="T75" fmla="*/ 56 h 162"/>
              <a:gd name="T76" fmla="*/ 46 w 156"/>
              <a:gd name="T77" fmla="*/ 64 h 162"/>
              <a:gd name="T78" fmla="*/ 48 w 156"/>
              <a:gd name="T79" fmla="*/ 80 h 162"/>
              <a:gd name="T80" fmla="*/ 57 w 156"/>
              <a:gd name="T81" fmla="*/ 97 h 162"/>
              <a:gd name="T82" fmla="*/ 72 w 156"/>
              <a:gd name="T83" fmla="*/ 108 h 162"/>
              <a:gd name="T84" fmla="*/ 87 w 156"/>
              <a:gd name="T85" fmla="*/ 115 h 162"/>
              <a:gd name="T86" fmla="*/ 87 w 156"/>
              <a:gd name="T87" fmla="*/ 124 h 162"/>
              <a:gd name="T88" fmla="*/ 91 w 156"/>
              <a:gd name="T89" fmla="*/ 134 h 162"/>
              <a:gd name="T90" fmla="*/ 96 w 156"/>
              <a:gd name="T91" fmla="*/ 154 h 162"/>
              <a:gd name="T92" fmla="*/ 93 w 156"/>
              <a:gd name="T93" fmla="*/ 155 h 162"/>
              <a:gd name="T94" fmla="*/ 67 w 156"/>
              <a:gd name="T95" fmla="*/ 122 h 162"/>
              <a:gd name="T96" fmla="*/ 45 w 156"/>
              <a:gd name="T97" fmla="*/ 116 h 162"/>
              <a:gd name="T98" fmla="*/ 3 w 156"/>
              <a:gd name="T99" fmla="*/ 144 h 162"/>
              <a:gd name="T100" fmla="*/ 112 w 156"/>
              <a:gd name="T101" fmla="*/ 162 h 162"/>
              <a:gd name="T102" fmla="*/ 105 w 156"/>
              <a:gd name="T103" fmla="*/ 125 h 162"/>
              <a:gd name="T104" fmla="*/ 114 w 156"/>
              <a:gd name="T105"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62">
                <a:moveTo>
                  <a:pt x="135" y="37"/>
                </a:moveTo>
                <a:cubicBezTo>
                  <a:pt x="133" y="35"/>
                  <a:pt x="132" y="33"/>
                  <a:pt x="133" y="31"/>
                </a:cubicBezTo>
                <a:cubicBezTo>
                  <a:pt x="134" y="30"/>
                  <a:pt x="134" y="28"/>
                  <a:pt x="135" y="26"/>
                </a:cubicBezTo>
                <a:cubicBezTo>
                  <a:pt x="135" y="24"/>
                  <a:pt x="135" y="22"/>
                  <a:pt x="133" y="21"/>
                </a:cubicBezTo>
                <a:cubicBezTo>
                  <a:pt x="131" y="19"/>
                  <a:pt x="130" y="18"/>
                  <a:pt x="130" y="16"/>
                </a:cubicBezTo>
                <a:cubicBezTo>
                  <a:pt x="129" y="12"/>
                  <a:pt x="130" y="9"/>
                  <a:pt x="132" y="7"/>
                </a:cubicBezTo>
                <a:cubicBezTo>
                  <a:pt x="135" y="6"/>
                  <a:pt x="137" y="3"/>
                  <a:pt x="139" y="0"/>
                </a:cubicBezTo>
                <a:cubicBezTo>
                  <a:pt x="140" y="4"/>
                  <a:pt x="139" y="7"/>
                  <a:pt x="136" y="9"/>
                </a:cubicBezTo>
                <a:cubicBezTo>
                  <a:pt x="134" y="12"/>
                  <a:pt x="135" y="15"/>
                  <a:pt x="137" y="17"/>
                </a:cubicBezTo>
                <a:cubicBezTo>
                  <a:pt x="140" y="20"/>
                  <a:pt x="142" y="22"/>
                  <a:pt x="143" y="24"/>
                </a:cubicBezTo>
                <a:cubicBezTo>
                  <a:pt x="145" y="27"/>
                  <a:pt x="144" y="29"/>
                  <a:pt x="141" y="31"/>
                </a:cubicBezTo>
                <a:cubicBezTo>
                  <a:pt x="138" y="32"/>
                  <a:pt x="136" y="34"/>
                  <a:pt x="135" y="37"/>
                </a:cubicBezTo>
                <a:close/>
                <a:moveTo>
                  <a:pt x="116" y="63"/>
                </a:moveTo>
                <a:cubicBezTo>
                  <a:pt x="115" y="63"/>
                  <a:pt x="113" y="65"/>
                  <a:pt x="111" y="68"/>
                </a:cubicBezTo>
                <a:cubicBezTo>
                  <a:pt x="112" y="69"/>
                  <a:pt x="113" y="72"/>
                  <a:pt x="115" y="75"/>
                </a:cubicBezTo>
                <a:cubicBezTo>
                  <a:pt x="116" y="78"/>
                  <a:pt x="117" y="80"/>
                  <a:pt x="116" y="81"/>
                </a:cubicBezTo>
                <a:cubicBezTo>
                  <a:pt x="116" y="82"/>
                  <a:pt x="116" y="83"/>
                  <a:pt x="114" y="83"/>
                </a:cubicBezTo>
                <a:cubicBezTo>
                  <a:pt x="113" y="83"/>
                  <a:pt x="112" y="84"/>
                  <a:pt x="112" y="85"/>
                </a:cubicBezTo>
                <a:cubicBezTo>
                  <a:pt x="111" y="86"/>
                  <a:pt x="111" y="87"/>
                  <a:pt x="112" y="88"/>
                </a:cubicBezTo>
                <a:cubicBezTo>
                  <a:pt x="112" y="89"/>
                  <a:pt x="113" y="89"/>
                  <a:pt x="113" y="89"/>
                </a:cubicBezTo>
                <a:cubicBezTo>
                  <a:pt x="113" y="89"/>
                  <a:pt x="113" y="90"/>
                  <a:pt x="113" y="91"/>
                </a:cubicBezTo>
                <a:cubicBezTo>
                  <a:pt x="113" y="92"/>
                  <a:pt x="113" y="93"/>
                  <a:pt x="114" y="93"/>
                </a:cubicBezTo>
                <a:cubicBezTo>
                  <a:pt x="115" y="93"/>
                  <a:pt x="117" y="93"/>
                  <a:pt x="120" y="94"/>
                </a:cubicBezTo>
                <a:cubicBezTo>
                  <a:pt x="123" y="95"/>
                  <a:pt x="125" y="95"/>
                  <a:pt x="124" y="94"/>
                </a:cubicBezTo>
                <a:cubicBezTo>
                  <a:pt x="123" y="92"/>
                  <a:pt x="123" y="90"/>
                  <a:pt x="124" y="90"/>
                </a:cubicBezTo>
                <a:cubicBezTo>
                  <a:pt x="126" y="89"/>
                  <a:pt x="127" y="89"/>
                  <a:pt x="129" y="88"/>
                </a:cubicBezTo>
                <a:cubicBezTo>
                  <a:pt x="131" y="88"/>
                  <a:pt x="132" y="87"/>
                  <a:pt x="133" y="86"/>
                </a:cubicBezTo>
                <a:cubicBezTo>
                  <a:pt x="134" y="85"/>
                  <a:pt x="134" y="82"/>
                  <a:pt x="132" y="79"/>
                </a:cubicBezTo>
                <a:cubicBezTo>
                  <a:pt x="129" y="72"/>
                  <a:pt x="130" y="66"/>
                  <a:pt x="136" y="61"/>
                </a:cubicBezTo>
                <a:cubicBezTo>
                  <a:pt x="132" y="62"/>
                  <a:pt x="125" y="62"/>
                  <a:pt x="116" y="63"/>
                </a:cubicBezTo>
                <a:close/>
                <a:moveTo>
                  <a:pt x="114" y="162"/>
                </a:moveTo>
                <a:cubicBezTo>
                  <a:pt x="156" y="162"/>
                  <a:pt x="156" y="162"/>
                  <a:pt x="156" y="162"/>
                </a:cubicBezTo>
                <a:cubicBezTo>
                  <a:pt x="153" y="156"/>
                  <a:pt x="150" y="149"/>
                  <a:pt x="146" y="141"/>
                </a:cubicBezTo>
                <a:cubicBezTo>
                  <a:pt x="142" y="133"/>
                  <a:pt x="136" y="129"/>
                  <a:pt x="129" y="128"/>
                </a:cubicBezTo>
                <a:cubicBezTo>
                  <a:pt x="123" y="127"/>
                  <a:pt x="119" y="126"/>
                  <a:pt x="117" y="125"/>
                </a:cubicBezTo>
                <a:cubicBezTo>
                  <a:pt x="114" y="123"/>
                  <a:pt x="111" y="121"/>
                  <a:pt x="106" y="119"/>
                </a:cubicBezTo>
                <a:cubicBezTo>
                  <a:pt x="105" y="119"/>
                  <a:pt x="105" y="118"/>
                  <a:pt x="106" y="116"/>
                </a:cubicBezTo>
                <a:cubicBezTo>
                  <a:pt x="107" y="114"/>
                  <a:pt x="107" y="112"/>
                  <a:pt x="106" y="112"/>
                </a:cubicBezTo>
                <a:cubicBezTo>
                  <a:pt x="105" y="112"/>
                  <a:pt x="103" y="111"/>
                  <a:pt x="101" y="111"/>
                </a:cubicBezTo>
                <a:cubicBezTo>
                  <a:pt x="99" y="110"/>
                  <a:pt x="98" y="109"/>
                  <a:pt x="99" y="110"/>
                </a:cubicBezTo>
                <a:cubicBezTo>
                  <a:pt x="103" y="111"/>
                  <a:pt x="106" y="111"/>
                  <a:pt x="109" y="109"/>
                </a:cubicBezTo>
                <a:cubicBezTo>
                  <a:pt x="112" y="108"/>
                  <a:pt x="112" y="105"/>
                  <a:pt x="110" y="100"/>
                </a:cubicBezTo>
                <a:cubicBezTo>
                  <a:pt x="110" y="100"/>
                  <a:pt x="110" y="99"/>
                  <a:pt x="111" y="99"/>
                </a:cubicBezTo>
                <a:cubicBezTo>
                  <a:pt x="112" y="98"/>
                  <a:pt x="112" y="98"/>
                  <a:pt x="112" y="97"/>
                </a:cubicBezTo>
                <a:cubicBezTo>
                  <a:pt x="114" y="98"/>
                  <a:pt x="118" y="99"/>
                  <a:pt x="121" y="100"/>
                </a:cubicBezTo>
                <a:cubicBezTo>
                  <a:pt x="125" y="101"/>
                  <a:pt x="127" y="101"/>
                  <a:pt x="128" y="98"/>
                </a:cubicBezTo>
                <a:cubicBezTo>
                  <a:pt x="130" y="93"/>
                  <a:pt x="132" y="90"/>
                  <a:pt x="134" y="92"/>
                </a:cubicBezTo>
                <a:cubicBezTo>
                  <a:pt x="136" y="93"/>
                  <a:pt x="138" y="91"/>
                  <a:pt x="140" y="87"/>
                </a:cubicBezTo>
                <a:cubicBezTo>
                  <a:pt x="141" y="82"/>
                  <a:pt x="141" y="79"/>
                  <a:pt x="139" y="78"/>
                </a:cubicBezTo>
                <a:cubicBezTo>
                  <a:pt x="138" y="77"/>
                  <a:pt x="139" y="75"/>
                  <a:pt x="143" y="71"/>
                </a:cubicBezTo>
                <a:cubicBezTo>
                  <a:pt x="150" y="63"/>
                  <a:pt x="150" y="56"/>
                  <a:pt x="144" y="50"/>
                </a:cubicBezTo>
                <a:cubicBezTo>
                  <a:pt x="142" y="48"/>
                  <a:pt x="142" y="47"/>
                  <a:pt x="143" y="46"/>
                </a:cubicBezTo>
                <a:cubicBezTo>
                  <a:pt x="143" y="46"/>
                  <a:pt x="144" y="45"/>
                  <a:pt x="145" y="44"/>
                </a:cubicBezTo>
                <a:cubicBezTo>
                  <a:pt x="147" y="43"/>
                  <a:pt x="147" y="41"/>
                  <a:pt x="148" y="39"/>
                </a:cubicBezTo>
                <a:cubicBezTo>
                  <a:pt x="149" y="37"/>
                  <a:pt x="149" y="34"/>
                  <a:pt x="147" y="30"/>
                </a:cubicBezTo>
                <a:cubicBezTo>
                  <a:pt x="135" y="37"/>
                  <a:pt x="131" y="45"/>
                  <a:pt x="135" y="53"/>
                </a:cubicBezTo>
                <a:cubicBezTo>
                  <a:pt x="133" y="52"/>
                  <a:pt x="132" y="51"/>
                  <a:pt x="131" y="51"/>
                </a:cubicBezTo>
                <a:cubicBezTo>
                  <a:pt x="129" y="51"/>
                  <a:pt x="126" y="50"/>
                  <a:pt x="122" y="49"/>
                </a:cubicBezTo>
                <a:cubicBezTo>
                  <a:pt x="111" y="46"/>
                  <a:pt x="100" y="44"/>
                  <a:pt x="88" y="43"/>
                </a:cubicBezTo>
                <a:cubicBezTo>
                  <a:pt x="76" y="42"/>
                  <a:pt x="67" y="41"/>
                  <a:pt x="61" y="42"/>
                </a:cubicBezTo>
                <a:cubicBezTo>
                  <a:pt x="61" y="36"/>
                  <a:pt x="61" y="36"/>
                  <a:pt x="61" y="36"/>
                </a:cubicBezTo>
                <a:cubicBezTo>
                  <a:pt x="66" y="34"/>
                  <a:pt x="75" y="34"/>
                  <a:pt x="87" y="36"/>
                </a:cubicBezTo>
                <a:cubicBezTo>
                  <a:pt x="99" y="37"/>
                  <a:pt x="107" y="39"/>
                  <a:pt x="111" y="41"/>
                </a:cubicBezTo>
                <a:cubicBezTo>
                  <a:pt x="112" y="42"/>
                  <a:pt x="112" y="38"/>
                  <a:pt x="111" y="29"/>
                </a:cubicBezTo>
                <a:cubicBezTo>
                  <a:pt x="109" y="21"/>
                  <a:pt x="107" y="15"/>
                  <a:pt x="103" y="13"/>
                </a:cubicBezTo>
                <a:cubicBezTo>
                  <a:pt x="101" y="12"/>
                  <a:pt x="98" y="11"/>
                  <a:pt x="93" y="10"/>
                </a:cubicBezTo>
                <a:cubicBezTo>
                  <a:pt x="89" y="10"/>
                  <a:pt x="84" y="10"/>
                  <a:pt x="78" y="10"/>
                </a:cubicBezTo>
                <a:cubicBezTo>
                  <a:pt x="73" y="10"/>
                  <a:pt x="68" y="11"/>
                  <a:pt x="63" y="12"/>
                </a:cubicBezTo>
                <a:cubicBezTo>
                  <a:pt x="58" y="13"/>
                  <a:pt x="55" y="14"/>
                  <a:pt x="53" y="16"/>
                </a:cubicBezTo>
                <a:cubicBezTo>
                  <a:pt x="50" y="19"/>
                  <a:pt x="50" y="23"/>
                  <a:pt x="51" y="28"/>
                </a:cubicBezTo>
                <a:cubicBezTo>
                  <a:pt x="52" y="34"/>
                  <a:pt x="52" y="38"/>
                  <a:pt x="51" y="41"/>
                </a:cubicBezTo>
                <a:cubicBezTo>
                  <a:pt x="50" y="41"/>
                  <a:pt x="48" y="41"/>
                  <a:pt x="44" y="41"/>
                </a:cubicBezTo>
                <a:cubicBezTo>
                  <a:pt x="40" y="42"/>
                  <a:pt x="36" y="43"/>
                  <a:pt x="32" y="44"/>
                </a:cubicBezTo>
                <a:cubicBezTo>
                  <a:pt x="28" y="45"/>
                  <a:pt x="25" y="46"/>
                  <a:pt x="23" y="48"/>
                </a:cubicBezTo>
                <a:cubicBezTo>
                  <a:pt x="21" y="50"/>
                  <a:pt x="21" y="51"/>
                  <a:pt x="24" y="54"/>
                </a:cubicBezTo>
                <a:cubicBezTo>
                  <a:pt x="27" y="56"/>
                  <a:pt x="31" y="57"/>
                  <a:pt x="36" y="56"/>
                </a:cubicBezTo>
                <a:cubicBezTo>
                  <a:pt x="42" y="56"/>
                  <a:pt x="46" y="56"/>
                  <a:pt x="48" y="57"/>
                </a:cubicBezTo>
                <a:cubicBezTo>
                  <a:pt x="47" y="60"/>
                  <a:pt x="46" y="62"/>
                  <a:pt x="46" y="64"/>
                </a:cubicBezTo>
                <a:cubicBezTo>
                  <a:pt x="46" y="66"/>
                  <a:pt x="46" y="68"/>
                  <a:pt x="46" y="70"/>
                </a:cubicBezTo>
                <a:cubicBezTo>
                  <a:pt x="46" y="74"/>
                  <a:pt x="47" y="77"/>
                  <a:pt x="48" y="80"/>
                </a:cubicBezTo>
                <a:cubicBezTo>
                  <a:pt x="50" y="82"/>
                  <a:pt x="51" y="85"/>
                  <a:pt x="53" y="88"/>
                </a:cubicBezTo>
                <a:cubicBezTo>
                  <a:pt x="55" y="92"/>
                  <a:pt x="56" y="95"/>
                  <a:pt x="57" y="97"/>
                </a:cubicBezTo>
                <a:cubicBezTo>
                  <a:pt x="57" y="98"/>
                  <a:pt x="58" y="100"/>
                  <a:pt x="59" y="104"/>
                </a:cubicBezTo>
                <a:cubicBezTo>
                  <a:pt x="59" y="105"/>
                  <a:pt x="64" y="107"/>
                  <a:pt x="72" y="108"/>
                </a:cubicBezTo>
                <a:cubicBezTo>
                  <a:pt x="81" y="109"/>
                  <a:pt x="86" y="111"/>
                  <a:pt x="88" y="112"/>
                </a:cubicBezTo>
                <a:cubicBezTo>
                  <a:pt x="88" y="113"/>
                  <a:pt x="88" y="114"/>
                  <a:pt x="87" y="115"/>
                </a:cubicBezTo>
                <a:cubicBezTo>
                  <a:pt x="85" y="117"/>
                  <a:pt x="85" y="118"/>
                  <a:pt x="85" y="119"/>
                </a:cubicBezTo>
                <a:cubicBezTo>
                  <a:pt x="85" y="121"/>
                  <a:pt x="86" y="123"/>
                  <a:pt x="87" y="124"/>
                </a:cubicBezTo>
                <a:cubicBezTo>
                  <a:pt x="89" y="126"/>
                  <a:pt x="90" y="128"/>
                  <a:pt x="90" y="129"/>
                </a:cubicBezTo>
                <a:cubicBezTo>
                  <a:pt x="90" y="129"/>
                  <a:pt x="91" y="131"/>
                  <a:pt x="91" y="134"/>
                </a:cubicBezTo>
                <a:cubicBezTo>
                  <a:pt x="92" y="137"/>
                  <a:pt x="93" y="140"/>
                  <a:pt x="94" y="144"/>
                </a:cubicBezTo>
                <a:cubicBezTo>
                  <a:pt x="95" y="147"/>
                  <a:pt x="96" y="151"/>
                  <a:pt x="96" y="154"/>
                </a:cubicBezTo>
                <a:cubicBezTo>
                  <a:pt x="97" y="157"/>
                  <a:pt x="98" y="159"/>
                  <a:pt x="98" y="159"/>
                </a:cubicBezTo>
                <a:cubicBezTo>
                  <a:pt x="97" y="161"/>
                  <a:pt x="96" y="159"/>
                  <a:pt x="93" y="155"/>
                </a:cubicBezTo>
                <a:cubicBezTo>
                  <a:pt x="89" y="151"/>
                  <a:pt x="85" y="145"/>
                  <a:pt x="81" y="139"/>
                </a:cubicBezTo>
                <a:cubicBezTo>
                  <a:pt x="76" y="133"/>
                  <a:pt x="72" y="128"/>
                  <a:pt x="67" y="122"/>
                </a:cubicBezTo>
                <a:cubicBezTo>
                  <a:pt x="62" y="116"/>
                  <a:pt x="58" y="113"/>
                  <a:pt x="54" y="112"/>
                </a:cubicBezTo>
                <a:cubicBezTo>
                  <a:pt x="52" y="112"/>
                  <a:pt x="49" y="113"/>
                  <a:pt x="45" y="116"/>
                </a:cubicBezTo>
                <a:cubicBezTo>
                  <a:pt x="41" y="119"/>
                  <a:pt x="34" y="124"/>
                  <a:pt x="25" y="130"/>
                </a:cubicBezTo>
                <a:cubicBezTo>
                  <a:pt x="13" y="137"/>
                  <a:pt x="6" y="142"/>
                  <a:pt x="3" y="144"/>
                </a:cubicBezTo>
                <a:cubicBezTo>
                  <a:pt x="1" y="146"/>
                  <a:pt x="0" y="152"/>
                  <a:pt x="0" y="162"/>
                </a:cubicBezTo>
                <a:cubicBezTo>
                  <a:pt x="112" y="162"/>
                  <a:pt x="112" y="162"/>
                  <a:pt x="112" y="162"/>
                </a:cubicBezTo>
                <a:cubicBezTo>
                  <a:pt x="112" y="157"/>
                  <a:pt x="111" y="150"/>
                  <a:pt x="109" y="141"/>
                </a:cubicBezTo>
                <a:cubicBezTo>
                  <a:pt x="106" y="132"/>
                  <a:pt x="105" y="126"/>
                  <a:pt x="105" y="125"/>
                </a:cubicBezTo>
                <a:cubicBezTo>
                  <a:pt x="108" y="127"/>
                  <a:pt x="110" y="133"/>
                  <a:pt x="111" y="142"/>
                </a:cubicBezTo>
                <a:cubicBezTo>
                  <a:pt x="112" y="150"/>
                  <a:pt x="113" y="157"/>
                  <a:pt x="114" y="162"/>
                </a:cubicBezTo>
                <a:close/>
              </a:path>
            </a:pathLst>
          </a:custGeom>
          <a:solidFill>
            <a:srgbClr val="0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矩形 53"/>
          <p:cNvSpPr/>
          <p:nvPr/>
        </p:nvSpPr>
        <p:spPr>
          <a:xfrm>
            <a:off x="5109002" y="2492124"/>
            <a:ext cx="1436341" cy="400110"/>
          </a:xfrm>
          <a:prstGeom prst="rect">
            <a:avLst/>
          </a:prstGeom>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座椅面料</a:t>
            </a:r>
          </a:p>
        </p:txBody>
      </p:sp>
      <p:sp>
        <p:nvSpPr>
          <p:cNvPr id="55" name="矩形 54"/>
          <p:cNvSpPr/>
          <p:nvPr/>
        </p:nvSpPr>
        <p:spPr>
          <a:xfrm>
            <a:off x="5626104" y="4533893"/>
            <a:ext cx="1436341" cy="400110"/>
          </a:xfrm>
          <a:prstGeom prst="rect">
            <a:avLst/>
          </a:prstGeom>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方向盘</a:t>
            </a:r>
          </a:p>
        </p:txBody>
      </p:sp>
      <p:sp>
        <p:nvSpPr>
          <p:cNvPr id="56" name="矩形 55"/>
          <p:cNvSpPr/>
          <p:nvPr/>
        </p:nvSpPr>
        <p:spPr>
          <a:xfrm>
            <a:off x="6831375" y="2850890"/>
            <a:ext cx="531641" cy="1015663"/>
          </a:xfrm>
          <a:prstGeom prst="rect">
            <a:avLst/>
          </a:prstGeom>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车顶棚</a:t>
            </a:r>
          </a:p>
        </p:txBody>
      </p:sp>
      <p:sp>
        <p:nvSpPr>
          <p:cNvPr id="57" name="矩形 56"/>
          <p:cNvSpPr/>
          <p:nvPr/>
        </p:nvSpPr>
        <p:spPr>
          <a:xfrm>
            <a:off x="4804652" y="3492666"/>
            <a:ext cx="531641" cy="1015663"/>
          </a:xfrm>
          <a:prstGeom prst="rect">
            <a:avLst/>
          </a:prstGeom>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仪表盘</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7379"/>
            <a:ext cx="4483505" cy="2778669"/>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4" y="3956182"/>
            <a:ext cx="4483505" cy="3006547"/>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749" y="1147378"/>
            <a:ext cx="4492251" cy="285312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4857" y="4025057"/>
            <a:ext cx="4122823" cy="2937671"/>
          </a:xfrm>
          <a:prstGeom prst="rect">
            <a:avLst/>
          </a:prstGeom>
        </p:spPr>
      </p:pic>
      <p:pic>
        <p:nvPicPr>
          <p:cNvPr id="3" name="图片占位符 15"/>
          <p:cNvPicPr>
            <a:picLocks noChangeAspect="1"/>
          </p:cNvPicPr>
          <p:nvPr/>
        </p:nvPicPr>
        <p:blipFill rotWithShape="1">
          <a:blip r:embed="rId7" cstate="print">
            <a:extLst>
              <a:ext uri="{28A0092B-C50C-407E-A947-70E740481C1C}">
                <a14:useLocalDpi xmlns:a14="http://schemas.microsoft.com/office/drawing/2010/main" val="0"/>
              </a:ext>
            </a:extLst>
          </a:blip>
          <a:srcRect t="18119" b="18119"/>
          <a:stretch>
            <a:fillRect/>
          </a:stretch>
        </p:blipFill>
        <p:spPr>
          <a:xfrm flipH="1">
            <a:off x="5400057" y="3080495"/>
            <a:ext cx="1375772" cy="1375772"/>
          </a:xfrm>
          <a:prstGeom prst="rect">
            <a:avLst/>
          </a:prstGeom>
        </p:spPr>
      </p:pic>
      <p:sp>
        <p:nvSpPr>
          <p:cNvPr id="6" name="文本框 5"/>
          <p:cNvSpPr txBox="1"/>
          <p:nvPr/>
        </p:nvSpPr>
        <p:spPr>
          <a:xfrm>
            <a:off x="2926715" y="724535"/>
            <a:ext cx="6835140" cy="368300"/>
          </a:xfrm>
          <a:prstGeom prst="rect">
            <a:avLst/>
          </a:prstGeom>
          <a:noFill/>
        </p:spPr>
        <p:txBody>
          <a:bodyPr wrap="square" rtlCol="0" anchor="t">
            <a:spAutoFit/>
          </a:bodyPr>
          <a:lstStyle/>
          <a:p>
            <a:r>
              <a:rPr lang="zh-CN" altLang="en-US">
                <a:gradFill>
                  <a:gsLst>
                    <a:gs pos="0">
                      <a:srgbClr val="14CD68"/>
                    </a:gs>
                    <a:gs pos="100000">
                      <a:srgbClr val="035C7D"/>
                    </a:gs>
                  </a:gsLst>
                  <a:lin scaled="0"/>
                </a:gradFill>
              </a:rPr>
              <a:t>Application of water-soluble island fibers in the field of nonwovens</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39BBAAF-B44D-4545-90A0-E43C2CE361BF"/>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DxqmE4JluQMdgQAABERAAAdAAAAdW5pdmVyc2FsL2NvbW1vbl9tZXNzYWdlcy5sbmetWN1u2zYUvi/QdyAEFNiALW0HtCiGxIEsMTYRmXIlOk72A4GRGJuoJGb6cZtd9Xp7it3sDQb0eYbe7C12SMlJ3B9ISgLYgEn5fOfwnO/8UPuH77IUbURRSpUfWM/3nllI5LFKZL46sBbs6PtXFiornic8Vbk4sHJlocPR40f7Kc9XNV8J+P34EUL7mShLWJYjvbpZI5kcWPNx5PizuU3PIs+f+NGYTKyRo7JLnl8hT63UL8U3P7x89e75i5ff7j9tJfsAhTPb83ahkEF68awHEGWB70WAhr2I4lNmjT5++PPjh/f//fXPMGF/wTxCsTVqfwyTngf4RKv+o6fqRRBgyqLQIy6OSBhRnxmveJhh1xqdqRqt+UagSqGNFG9RtRYQ00oWApWpTMyDWMFGXosuZa4/swmNAhyygDiM+NQahaoorr4zsLyu1qoAdSVKZMnPU5EYncAe8/yyECWo5hWwC8GnWkv4p8q4zPc6VQf2ktBJxHzfCyNM3e2ONcJ5gtyCazUDUQI7xAEAFLwUxR1kI8M3I47sNB2GMCWTqQdfpk2YytU6hW811I45hhjMRd4lBRzBAVAsDJd+4GqngSrE0SUvy7eqSHb4cTtQXcCEOj5Q0GG3wJnG2AJDjCXUkKIQcdUFNsNhaE9wNPZPgcjWiPpDJPxjyLnjIRJnOIQUwWGXDLVPyMTWhNcptuX/Nr9irumcXiEexyCn3beRqi5hR7sUssBkWrk3TE2IXy8gbMT2vpLGDSp416xWciPAjiIRRaciKDIOdjWLXi/IT9GRTTzsRkAr119GzBQ/rTHjVyhXFeLJhuexQOci5jVw/QqeJTIxz3Scjf7favk74lVbVZ60BYm6+PTJUHt2atgXzKpLsKmqRHZZdanWDmvNv4sVmtNfNaHP0e+mP3QwtQPiP0xkSpnVaVN17x2fa8uGxqjTiHt6qn+0HtqSsKmtYwIFayxVfwkM3VT3D2iAaX8pQo9A0bwp0VDDSX4xQCf1WwCq0F0xTsBVOyacgAsHyC/xOCQMBqSlOC9l1Tl2mGxsAvTl0MYw8aWiEjfJeC4uFEw4qeCbZvqALmQi3RnQW8PNTqtghHlgMgXAVUMegExlBvYnPTAXM7z1QFPgd06yVHWamORN5RtT5MG3dSY+H5suCpWZ3ZSXW/I2TebwPlY0hwsapfMB7f86/3rH51b63T1KIbYDZxo5NnWwHvl1rqY9hSAFtCs8FkaePdbikAsZr+I1NNMLVedJT6BmYHfxkQ1g7ZlDwYt4/e/7v3tifGJJs4va3R8HgUBi6yqIr8F+pqoS5a9dIMwe78qZRR+p9oKzlet532EEWPggdwjetJZMZbC1160XSN4GzWbMdqYzyIPQ0F7VBYxuQxBmdnAMtcxM4dZoxos3UAiZUukgFONqTcBqmPabO2ZdpTIXQ2Tv10r0gRmZR7brmls3JF8q4zdNz0zgRhG31+8Urt99wZypTaHOfoInElkNBDStaVuFINGb9U2abz7vVNer0ry82H96613G/1BLAwQUAAIACAA8aphOhvZqvDoDAACQDAAAJwAAAHVuaXZlcnNhbC9mbGFzaF9wdWJsaXNoaW5nX3NldHRpbmdzLnhtbNVX3W7aMBS+5yksT70saTu6diihqgpo1VpAhWnrVWViQ6w6dhY7UHrV6+0pdrM3mNTnmXqzt9hxDBTUrkt/kDYhRHx+vvN/Yvy9i1igEUs1VzLAm+UNjJgMFeVyGOAPveb6LkbaEEmJUJIFWCqM9molP8n6guuoy4wBUY0ARupqYgIcGZNUPW88Hpe5TlLLVSIzgK/LoYq9JGWaScNSLxFkAj9mkjCNpwgFAOAbKzlVq5VKCPkO6VjRTDDEKXguuQ2KiKYgOsKeE+uT8HyYqkzSAyVUitJhP8CvdvftZybjoOo8ZtLmRNeAaMmmSijl1gsiuvySoYjxYQTu7lQwGnNqogBvVSwKSHt3UXJsFzqxKAcKciDNFD5mhlBiiDs6e4ZdGD0jOBKdSBLzsAccZOMPcL139u600zg5Omy9P+u120e9w45zItfxlnF8b9mQDw6pLA3Z3I5PjCFhBH6DzoAIzXxvkTQTGyi55Jw9o74SkPtcC9oo7jPaIjFbqEb3nMsmSG5iNIBAxCTA+yknAiNuiODhXFlnfW24yaveXJREgAXtydBxF9+ad9kJI5JqtujWjKNtzsPaR5UJiiYqQ4KfM2QUgvizGJ4ihhaLgwapinMqtI9BWnCwOOJszOhentMp4J8MnYKJOANN6NVEMOMsfM74JeqzgUoBl5ERdDbQuXb45UcBJ0TrW1Ay83Gte3RYb5wdtuqNT2s2QEJHRIaPBIeCszgxK8EnEySVmelBOkKSaZYXhXKa84rEVn56GTSPM+HK/NLFWIBeYUlWY+UxhfmrB4XNRmSUD6IdrhwaRpBDSRwmMEJYF1xmrChgSCRSUkwQCWGtaTvWI64yDRQ3wA5aP91Dp4+4zE9DWG1gMaUsLQS5sbn1urL9Zmf3bbXs/bz6vv6g0nThdwSx5tzGP3hw5c/X/t1t6Ht2S9+/tE2a/Zs7++b6y8311a9vP4ok9+b6a3Hh00a3iFirXUSq/b6I1Il73XQWXjWFXID1NHTjBgtK8JgbRl+y2Z7QMM96y7tuW03DrDDm5wzJfxOyO80vjEs3RN+79wprOTGXPIZE2OU4v/fWtisbcOe8l1UqAdryv4ha6TdQSwMEFAACAAgAPGqYTn4dtWa3AgAAUAoAACEAAAB1bml2ZXJzYWwvZmxhc2hfc2tpbl9zZXR0aW5ncy54bWyVVm1v2jAQ/r5fgdh30r3SSSkSpUyq1K3VWvW7kxyJhWNHtkPHv5/PsRsbCGScKuG75/G9+O5oqraULz5MJmkumJDPoDXlpUKN101ocTPNWq0Fn+WCa+B6xoWsCZsuPv60nzSxyEsssQM5lrMhOfRu5vYzhuJ8fJujDBFyUTeE7x9EKWYZybelFC0vLoZW7RuQjPKtQV79mK/Wgw4YVfpeQx3FtL5GGUdpJCgFGNL3NcpFFiMZMO/pyn5GcnpX57M/oO2ootrSlp9QhmgNKSEu8vUSZRjPze3xq8xRzhM0/NUG+uUzyiCUkT3I+PK7ryiDDNG0zf/0SCNFiQWNOecf8Z3DBCnM+GFUVygXCZgQOrr4Cq48Nte7AOS+hnOf4rhKwZ6wrgcLAR89Y7DQsoU08afOpirx9thqMx+w2BCmDCBU9aAnE/QTaZW/Jtb1uD/wRnkRgJyiR7wK1taw6uINgLG+x69Wt3ZVhPG964IAJeycMoiwV/bI36asR8hA2SOfGS3gkbP9EfzQ0nH8E98S95jnq2+swIk5+nr5k7eipwccXBW4dgqPqUUBC4XhvNAa8NXSxOq6kJKjmFJOdrQkmgr+C3HZ3iaj0uTA4DrtdF+lmmoGp9rNxmiWdPhe9hx3o7PG7dj9KPTJdeeJNjv8Zkq0JnlVmx8lNZ04nhkSU5hpcpqBW9LAQd7zjRjJqYncgnwRgo31woWGEGszGwKLbrKG4GkSlCBNThc5dZecqj5v6wzk2jwaBd81sa7DVbSsmPnTrxTeoIgJA8aOqStzHSf0vSkDhesAIDKvfMt2h85St0xTBjvwgx8obMJDmaXKtOhQty31A2x02G9OM6oh3Z7oGyXExYYThFcTl4g3TmgY0fOaZMpmFo2938D9zdFO9qsMWy/cYvbsOim62NiPK2iU+J/kP1BLAwQUAAIACAA8aphO9XiUsQ0DAAChCwAAJgAAAHVuaXZlcnNhbC9odG1sX3B1Ymxpc2hpbmdfc2V0dGluZ3MueG1szVbfTloxGL/nKZouXspR56YjB4wRjEQnRFg2r0w5LZzGnvas7QHxyuvtKXazN1ji8yze7C329RQQomNHI8tCCPT78/v+f224d5UINGTacCWreLO8gRGTkaJcDqr4Q/dwfRcjY4mkRCjJqlgqjPZqpTDNeoKbuMOsBVGDAEaaSmqrOLY2rQTBaDQqc5Nqx1Uis4BvypFKglQzw6RlOkgFGcOPHafM4AlCAQD4JkpO1GqlEkKhR3qvaCYY4hQ8l9wFRcSRTQQOvFSPRJcDrTJJD5RQGulBr4pf7e67z1TGI9V5wqRLiakB0ZFthVDKnRNEdPg1QzHjgxi83dnGaMSpjat4a9uhgHTwECXH9pETh3KgIAXSTuATZgkllvijt2fZlTVTgifRsSQJj7rAQS78Kq53L47O242zk+bp8UW31TrpNtveiVwnWMQJg0VDITikMh2xmZ2QWEuiGPwGnT4RhoXBPGkq1ldywTl3Rj0lIPW5FkZ98FSMq3hfcyIw4pYIHs24lugBs4dcQAxOd7PclxbfA/p4o5how+YNTTnGZTGqfVSZoGisMiT4JUNWIYgoS+BfzNB8ulFfqySnCmIsMoJThoacjRjdy7M0AfyToXMwkWSgCc2XCma9hc8Zv0Y91lcacBkZQqsCnRuPX34ScEqMuQclUx/XOifNeuOieVpvfFpzARI6JDJ6IjiUkCWpXQk+GSOp7FQP0hGRzLC8KJTTnFcktvLzy2B4kglf5pcuxhz0CkuyGitPKcxfPShsNibDfBDdcOXQMIIcSuIxgRHBuHOZsaKAEZFISTFGJIJFZdxYD7nKDFD8AHto83wPvT7iMj8N4OYAi5oyXQhyY3Pr9fabtzu77yrl4OfN9/WlSpMV3hbEmfM7/GDpEp8t8ofbMAzc7nx8DVud/astfHf75e725te3H0XSdXf7tbjweaNTROy0VUSqdVxE6sxfIO25y6OQC7BwBn6AYOUInnDL6Eu2zzNaYPlN7BvkhVpghVEsbeT/Nwh/mj28Fl5aYfDoU7AE9MVnda30G1BLAwQUAAIACAA8aphO/tkGXaABAAAtBgAAHwAAAHVuaXZlcnNhbC9odG1sX3NraW5fc2V0dGluZ3MuanONlE1vwjAMhu/8iiq7Toh9wnZDg0lIHCaN27RDKKZUpHGUhA6G+O+rw1fTpoP40rx9+jp25WxbUbFYzKLXaOue3f7D3zsNSLN6Bbe+Lhr0jHRmRDqDSZqBSCWwCpIfPz3JuzMRMmbSmU43n2RrSn4M6c2cC1PGVcBCBzQT0PKA9hPQ1qHEv15lh6r2FZXaPF1Zi7Ido7QgbVuizrhj2M27W+UCKzDmoC+gcx6DZ9p1q4k8Oz51KcpcjJnicjPGBNtTHi8TjSs5a8q/2CjQxQ9f7oHOS/dt6NmJ1NiRhayaeNijaCaVBmPgkPd5SBGEBZ+CKPl23PoH9YzrBVXoPDWpPdL9O4oyrXgCtS71+hQ+JguvWje7FHXOwtruiYd7Co8QfAO6ZjV4pPBAVCt1xQ9UGhPqSA2t9/yECuSzVCaH1B2KIEeHJdum7p0LdccfMG+EsDJCi8BEZk0XxxVTb4ODaypZx6GZFyExlBcDmgp9nJ9E7zS2eo3Q/iti3FoeL7LidihuRuo4mOIZ9EjOkYSM6yXoCaIo6vm+dPJq8tbuD1BLAwQUAAIACAA8aphO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A8aphODNK2rG4AAABuAAAAHAAAAHVuaXZlcnNhbC9sb2NhbF9zZXR0aW5ncy54bWyzsa/IzVEoSy0qzszPs1Uy1DNQUkjNS85PycxLt1UKDXHTtVBSKC5JzEtJzMnPS7VVystXUrC347LJyU9OzAlOLSkBKixWKMhJrEwtCknNBTJKUv0Sc4Eqn7aueNm8QkFX4cn+dc+m7FTSt+MCAF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A8aphONdvZrWgBAADzAgAAKQAAAHVuaXZlcnNhbC9za2luX2N1c3RvbWl6YXRpb25fc2V0dGluZ3MueG1sjVLbahsxEH3PV4j8gCWNbgtbg67FkIdCE/K89aphiaMtK4WEoo+vNq1x3Lq0mqeZc+YMMzp9fpySfc5lfpq+D2Wa0+dYypQe8vYKoX4/H+bl0xJzLHlzqtxPaZxfdunrvNZaNZchjcMy2hXNW4zC20NKauVUy5hhFEnmqVfIeW4b1oHrwDbMUWL7zW8SP3WXuI+pXFbtN2fonw27lONSdmmMr1s4Z7+Hzjf4uAzj1Hh5K9ga9Ti1OrYGYoRL7ivVACCQ5Y44XKXspCbIY8YxVKMoUECEc9KJSiTl0LLQiabCfCcQk4xRV6mnrRtpbRy1VUJHiG7TvOpsDcFIjBEhBJirXEAwGDU2NA0Naj0gODAgqjaaKEDBBhNY9c4Ly5GiXmBcmTGA8em4p+3en+tU/e91juf8h+DFL7iIrt7aXDBXv39elka+jU/fDkOJ6MuQ4278cB3ubm6uf3nyzb9HxmrUtvFfff0DUEsDBBQAAgAIADxqmE721Uo2uAwAAIMhAAAXAAAAdW5pdmVyc2FsL3VuaXZlcnNhbC5wbmftmvtfkvcewPFUdldrKzMvLHO5lpO0JZq3LpYQ5bW85IU82NxSwEvIIUVbx83KjNRNM1LnstJMmTklQcCtTdYUKBVIgcxMURBIGZAoeB7onJ3X65zX6/wB58UPz/O8vt/39/K5fb/fz+t5nssRYaHr12xdAwKB1sNhIVEg0HI4CLQMu8oaqNlGLZoCHlY5UaEHQa1cp2mgsDztwPEDIFAbae1iygqgvDoTFp8DAtk8Nl1WbGxjKtBvCzzkwIm/JSskx0tSJxzYY/PH5kEFIOqXHhcds+xDYnfY/XQ6NfPh9Ug7N6vI2K9hsMzt2+zs4VtWpIQs33AZ8+nBnuoaVf0caxehf89efGwsTlhtL9+X+SwQx43mNSlb67kUXhPzh5uVvOClfM0sG0wJWnzzuAM/SrQHJHqZh/qUJAPzD0xO0GFzvEJju/M6oPoN8WRgqocclq0Y6cg9BFRcUNFlrnLYHD8W2eEIlEFOJbLt9rKttzAfAoWetsag7DGDbhQb+5d/MdomUzP2ETcr4LGqbDlw/yBko2koO7iJHLQAC7AAC7AAC7AAC7AAC7AAC7AAC7AAC7AAC7CA/z/gmT/7q/0uE0S5l5toEcz00tDOdTVw33/JzVS17X+DX6pdn2jkwlgKQzsi65LWJgTOv65orjPMpOFvjVBGWCO8kVFllvnF5E2Sgj4uQ589Nv8YbPxB6IVHJ6B63yqZ1CYvhItU5QwPMvwxyIcUzJbkpqlOdLA6RiXjVibZ1M9Cwc4zDcX7JlsX5JPVfJ9i2eoOFb2/i8LY/qQPwhIrX9a0aul5AVLNwuhSQUsCdRrokUR8O1YMlRh1rCWiZqad18p4+6oE2pLmp+pWc/HIhWDDdDj0AZkF6ZB0Y2JG29skLKOG4igoFeENzNo/9mRf8gsTKQfuIBLAUgLnW73dkkOdJsNrwQpQpblilc3s1nPan9dCfszhnCVjZuL5KN8/Vm/ICy2nKzzK683SRK4kB7/9yVawslaiP24b8KbnOPXk6SaR/EK3OE/FkJPIorar+pFYpybK/GPb4MWkj5rsvJj2E6HB+meXv2zu5bO3JohKcZqcyLF6QSlP2lajTHttl5MhanVJlxQaPIR6grjeg2h9SqLzXPIbsQWBriUZDirmJvoU8t/UskkyDsVtdunbVgh/hHebzpVhngXWtt//++/74lpIuKfD6D3Ny2aUoE6u0w3bY3Jmblcwl8JU5mQ2tn/08dUhKXlb/cU4IkWmXpMwnufj2ve8tcClt/rwJufJ9iAl4GifH9e5G67ewl07v25cjRbxUS7BPMTh8oQs6xHPtJJhszQ1BDGjIKAIw4yHTtrJvHDqmq9g2UfGHxYl3T7inMpbSXPP2vGkJXq0gqNK+rVI/8gBmC6rMvSrqxt2fuxzFf37W0IjqI0QAzPkiXTahrqydm5knZA3/YWoNM57NPdzRO1eryEniXiPySdezbo3U8n+Lkeh0geOOas0I7oIVbhr+a1B39MKAUcG1aixc/6400HcmNMEiQ4TUs45HVGH/fpr705wLzFXVLd5W5jewU/lRMfgR4w1obr8xINQ3QPH9iKMMh762WqJGARyukdzm3iqOvSwiYwXlPp9Q5u5S85Buj7xK10mwEgy1B/gYlb2diR/0NVBU0kUV90kBvuyVLxE3I7p30jrSpPcqKgcNSjxCi19atIa9NLXWX882l/SDeBt/LrNyklJMSw7bPxCRwJ06MP33dHRXza8WPt9HmRN5cmq/v6UswXh5TRiYlT0pM6tmq8dz/7W+wWkAeOo25uRF16ODt4urUEJFRi8G2H6TlWMirmglIGX3rKrH+//tx53E7jvwY5CoSAQW/r7t7sU8l8PySdrcSgbhYzfrBDTaeiy1JxhnIRwjiTtzr3stml/mH7wPu5l4IvdOc8D/nbGQYNrjdvNhGoYW7Y1uIYQkR//tfT63u/hRCevFJdo3R528Zr31Dc4EV7+irTXHjlDvImghWy665PB8GCG/nVFuFGXsaSakwYvdUm0n5oN80XYSNUpmghhlrHrliZ9t9xkm0cehqpNaZJFoEU9HxXIQ55/H85tsvFl/ySF+0BwW3rP+JDD6ME295gCnB/CITL1QfNuLwF/2HFcO1+aELrfQcQZpW/4VKbVP/pk/5COQWcAkUrjbUjOHa5C109206SopqWe1iS6lpWmP2sg4Hc8aaYwacmxVOyCLZOcB7gXzoleiEJQjQ3/Ei7fOC+VXxhC05sxGCC6+6IKldRBTrC812MswBRqoBJ5LelMyKVTnTV+kVVj/X0JWAbfGrD78KTWfV5DKWRcex9VLSwtJJFqzEHloXneG7WQWSsb5awH9cw26qamkt0974iKAbYzjVi4sWx5XKIu/0H7wd6olO9En/l+MbxuF2A1gui4qJKjmHw3zN3KLGvOYkcTooy79Sitywrka6Ni6JIXtmbBJQX9NC/EfcoBKlh0ya3nFU067uvf4Hl7eLOVbH2S9A63tdE3qmolGiPiBIrEBZ1oBzn9n7KpN97eF33XRU7wpE+bg1V8hfVZe5OIBDC4Zu+UFuX4TjqnPuSSXphr2I0siELUxD9Dx5pDPUXkLcCD/U0+Pnbv1W+EF1UNZEfQhfGnjKDEU1Qw4NcBmuH5EbfhV3+3DYozTEJZ8Uu952OofBpmXWa7ct63ctB4BdFCaYfLxuNoiqMmF+zJSOjVK1H3TO4ZPom35sDfqSuRP76DW/ACHNEiIqFDyo+suL7PjjBVXxzD0vMpMbwAdf96z+TuR/on4QUPXxzx+HIQx2O33crd8SRCVHonAfmfAvd7yh7cVM6RK7g+73QPAM40RfovH76bpIlpLSnI2F6e8RY4VWJIAXO/7SsawlLC5xbVPAq1CZ1+DI/sKQSmmK1CywLhNA1Z5k0+hRFO+Khz1ewwkyY5N/Ul/qjqQ3Dig0IsBvlODQrLeP6/veYoO1ZWt7QoRW+ZHurce5cOeckC3LhonxhGf323Nh1F0PBjRWizfQarIYqmM8lQY2BQrlmnpH5k+5rtGpU+DkElmlf9OLBzpyP/DDLNczrRtxTmTZDW4AVVzzK+vj4oxo8Sm4ONs6Rm6mgBmd6/i9L9kPngSgW/eo1EfQYsUbcNxbuh/HZ+M5STUXRB/0gBGTuXw6N5uTftgXauuFSBgZhN2DoZ4Q2RdJq3TZJcSMESDfmfS4JMmjWyE0kMUfHgJbeK84cE523LOauiVmILF0SjApmaowkPmP1FNssGY21/7lLjUi444nhVxHM8trfnJgdE0tFoXlvKYvXLtiF1C72u3hwKd405LX0XabiOc9Qqc/CCNR3DiTSF2aye5sVwKmu1eTPZ2JrMGOGySkSb4Zhi5Wy/S/6bnzRYkhQUdU+LdTkhRKt9cFt5pMLFcXLnuPLpYSvMUCBS+ywQXHx+2evZgu3un2yKknUNl9bhTDojpkybZ26HQ2XvAFpkXsQERYdwRFhSLOAEynudRkzZCZexqyx1rmeZrdgu+Cg+IsmHujBmW/gcw66hlPxF3JjHnLmdF8SVXS29QlJPQDuGWHLKyIw+DUs3ufBDs3HpvjuvDw2gzftEFi1/Pnvh5ux1GgHgh+6zPssR9GVYl6W6ljvd81yTeVs5/5CknH/058H17vgBTBFWV6CffqUKH+D4A7INhIKJQ1y6bVnqQBImWmj8p/qe1C46LvKd1cVXoCX3/YBQ0i4D0rAYFf8ZIzfgGwwXOM4jWhO7BrhdkLLUqMLfqXnjAtbiBGTUOUIoJcvlpQnycCveyhfiQNpHPaU0aV+QjNaj9CPA6Il5nweDQL65COZmhSlBsRm7TiHqrrlRX0G/QzyfoN7Hds/26i9k7rl4a9K4oEIatFQW2ranq50xP0mGrrDC/DFYZ/yRyJxBTUcvyJjp1zDKagOQI0IEsYfOUbbzbr+wbSCnx4jOoXi3XRBQYbzCGY75Fbu/6of0+PMzbewYe0hyBgp2r7PFS0K0WooVrvScrcuSSIOELuYESrKR9aNo4sbC08CUy0gbpTO80rh+aqN2/mfi4ixbrtsxPwEpHD5SNjYvrUNio0WCG0qm6dN92AlWnP9Qm6GVLS6eWY0LRixmZ6pgUZV6oDN3LoF/xUVjdMNVHyCK17mFB2qG9N5Fp9yvAz0zoft+aTMw2WIqiku8tbPcqUSILCTipgfuaOqsa/nojlbHZUAzcc1/5/CX1iIL5s/QTXn5y7gT4K43GiGSustErh3WlK1dAhJf0bfmD//f63/76uTmtApz4T4N9okcFtUHHc0fxKz68weD0cPlp5gGrYgfiyTybUyDvmU2GiOdXy/1ndWANxZe1JfOrq0yjQA/HBbSevD0xX8AUEsDBBQAAgAIADxqmE4rC8BtSgAAAGsAAAAbAAAAdW5pdmVyc2FsL3VuaXZlcnNhbC5wbmcueG1ss7GvyM1RKEstKs7Mz7NVMtQzULK34+WyKShKLctMLVeoAIoZ6RlAgJJCJSq3PDOlJAMoZGBujBDMSM1MzyixVbIwMIUL6gPNBABQSwECAAAUAAIACAA8aphOCZbkDHYEAAAREQAAHQAAAAAAAAABAAAAAAAAAAAAdW5pdmVyc2FsL2NvbW1vbl9tZXNzYWdlcy5sbmdQSwECAAAUAAIACAA8aphOhvZqvDoDAACQDAAAJwAAAAAAAAABAAAAAACxBAAAdW5pdmVyc2FsL2ZsYXNoX3B1Ymxpc2hpbmdfc2V0dGluZ3MueG1sUEsBAgAAFAACAAgAPGqYTn4dtWa3AgAAUAoAACEAAAAAAAAAAQAAAAAAMAgAAHVuaXZlcnNhbC9mbGFzaF9za2luX3NldHRpbmdzLnhtbFBLAQIAABQAAgAIADxqmE71eJSxDQMAAKELAAAmAAAAAAAAAAEAAAAAACYLAAB1bml2ZXJzYWwvaHRtbF9wdWJsaXNoaW5nX3NldHRpbmdzLnhtbFBLAQIAABQAAgAIADxqmE7+2QZdoAEAAC0GAAAfAAAAAAAAAAEAAAAAAHcOAAB1bml2ZXJzYWwvaHRtbF9za2luX3NldHRpbmdzLmpzUEsBAgAAFAACAAgAPGqYTj08L9HBAAAA5QEAABoAAAAAAAAAAQAAAAAAVBAAAHVuaXZlcnNhbC9pMThuX3ByZXNldHMueG1sUEsBAgAAFAACAAgAPGqYTgzStqxuAAAAbgAAABwAAAAAAAAAAQAAAAAATREAAHVuaXZlcnNhbC9sb2NhbF9zZXR0aW5ncy54bWxQSwECAAAUAAIACABElFdHI7RO+/sCAACwCAAAFAAAAAAAAAABAAAAAAD1EQAAdW5pdmVyc2FsL3BsYXllci54bWxQSwECAAAUAAIACAA8aphONdvZrWgBAADzAgAAKQAAAAAAAAABAAAAAAAiFQAAdW5pdmVyc2FsL3NraW5fY3VzdG9taXphdGlvbl9zZXR0aW5ncy54bWxQSwECAAAUAAIACAA8aphO9tVKNrgMAACDIQAAFwAAAAAAAAAAAAAAAADRFgAAdW5pdmVyc2FsL3VuaXZlcnNhbC5wbmdQSwECAAAUAAIACAA8aphOKwvAbUoAAABrAAAAGwAAAAAAAAABAAAAAAC+IwAAdW5pdmVyc2FsL3VuaXZlcnNhbC5wbmcueG1sUEsFBgAAAAALAAsASQMAAEEkAAAAAA=="/>
  <p:tag name="ISPRING_PRESENTATION_TITLE" val="15252508596330"/>
  <p:tag name="KSO_WPP_MARK_KEY" val="ac5f4423-5a30-479a-996d-c05a0f0dc628"/>
  <p:tag name="COMMONDATA" val="eyJoZGlkIjoiMzdkYzQxMTViM2IwOGU5ZjFhOTFjMmY1YzcxNzljYTA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Office 主题">
  <a:themeElements>
    <a:clrScheme name="15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5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5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主题">
  <a:themeElements>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6_Office 主题">
  <a:themeElements>
    <a:clrScheme name="1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6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Office 主题">
  <a:themeElements>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Office 主题">
  <a:themeElements>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4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749</Words>
  <Application>Microsoft Office PowerPoint</Application>
  <PresentationFormat>宽屏</PresentationFormat>
  <Paragraphs>119</Paragraphs>
  <Slides>17</Slides>
  <Notes>11</Notes>
  <HiddenSlides>0</HiddenSlides>
  <MMClips>0</MMClips>
  <ScaleCrop>false</ScaleCrop>
  <HeadingPairs>
    <vt:vector size="6" baseType="variant">
      <vt:variant>
        <vt:lpstr>已用的字体</vt:lpstr>
      </vt:variant>
      <vt:variant>
        <vt:i4>9</vt:i4>
      </vt:variant>
      <vt:variant>
        <vt:lpstr>主题</vt:lpstr>
      </vt:variant>
      <vt:variant>
        <vt:i4>6</vt:i4>
      </vt:variant>
      <vt:variant>
        <vt:lpstr>幻灯片标题</vt:lpstr>
      </vt:variant>
      <vt:variant>
        <vt:i4>17</vt:i4>
      </vt:variant>
    </vt:vector>
  </HeadingPairs>
  <TitlesOfParts>
    <vt:vector size="32" baseType="lpstr">
      <vt:lpstr>等线</vt:lpstr>
      <vt:lpstr>方正姚体</vt:lpstr>
      <vt:lpstr>Gulim</vt:lpstr>
      <vt:lpstr>微软雅黑</vt:lpstr>
      <vt:lpstr>宋体</vt:lpstr>
      <vt:lpstr>Arial</vt:lpstr>
      <vt:lpstr>Calibri</vt:lpstr>
      <vt:lpstr>Calibri Light</vt:lpstr>
      <vt:lpstr>Helvetica</vt:lpstr>
      <vt:lpstr>1_Office 主题</vt:lpstr>
      <vt:lpstr>15_Office 主题</vt:lpstr>
      <vt:lpstr>12_Office 主题</vt:lpstr>
      <vt:lpstr>16_Office 主题</vt:lpstr>
      <vt:lpstr>13_Office 主题</vt:lpstr>
      <vt:lpstr>14_Office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水溶性海岛纤维在鞋类制品应用</vt:lpstr>
      <vt:lpstr>水溶性海岛纤维在体育用品应用</vt:lpstr>
      <vt:lpstr>PowerPoint 演示文稿</vt:lpstr>
      <vt:lpstr>PowerPoint 演示文稿</vt:lpstr>
      <vt:lpstr>水溶性海岛纤维在家纺服装的应用</vt:lpstr>
      <vt:lpstr>PowerPoint 演示文稿</vt:lpstr>
      <vt:lpstr>PowerPoint 演示文稿</vt:lpstr>
      <vt:lpstr>PowerPoint 演示文稿</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新产品推荐会PPT模板</dc:title>
  <dc:subject> </dc:subject>
  <dc:creator>极简办公</dc:creator>
  <cp:keywords>www.jjppt.com</cp:keywords>
  <dc:description>www.jjppt.com</dc:description>
  <cp:lastModifiedBy>Yang LIU</cp:lastModifiedBy>
  <cp:revision>79</cp:revision>
  <dcterms:created xsi:type="dcterms:W3CDTF">2015-07-27T12:22:00Z</dcterms:created>
  <dcterms:modified xsi:type="dcterms:W3CDTF">2023-10-26T09:40:31Z</dcterms:modified>
  <cp:category> </cp:category>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9E237E21E7DA4394ACDABCD014AB971B_12</vt:lpwstr>
  </property>
</Properties>
</file>